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25"/>
  </p:notesMasterIdLst>
  <p:handoutMasterIdLst>
    <p:handoutMasterId r:id="rId26"/>
  </p:handoutMasterIdLst>
  <p:sldIdLst>
    <p:sldId id="292" r:id="rId22"/>
    <p:sldId id="489" r:id="rId23"/>
    <p:sldId id="304" r:id="rId24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4dbaae6f-24a3-476a-9f3d-9c4575086604" providerId="ADAL" clId="{00CF8C21-13A3-44ED-B5E3-38BC6D988C32}"/>
    <pc:docChg chg="delSld modSld">
      <pc:chgData name="Travis Graves" userId="4dbaae6f-24a3-476a-9f3d-9c4575086604" providerId="ADAL" clId="{00CF8C21-13A3-44ED-B5E3-38BC6D988C32}" dt="2020-07-09T16:50:48.797" v="149" actId="20577"/>
      <pc:docMkLst>
        <pc:docMk/>
      </pc:docMkLst>
      <pc:sldChg chg="modSp">
        <pc:chgData name="Travis Graves" userId="4dbaae6f-24a3-476a-9f3d-9c4575086604" providerId="ADAL" clId="{00CF8C21-13A3-44ED-B5E3-38BC6D988C32}" dt="2020-07-09T16:48:03.933" v="57" actId="20577"/>
        <pc:sldMkLst>
          <pc:docMk/>
          <pc:sldMk cId="2964438944" sldId="292"/>
        </pc:sldMkLst>
        <pc:spChg chg="mod">
          <ac:chgData name="Travis Graves" userId="4dbaae6f-24a3-476a-9f3d-9c4575086604" providerId="ADAL" clId="{00CF8C21-13A3-44ED-B5E3-38BC6D988C32}" dt="2020-07-09T16:48:03.933" v="5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00CF8C21-13A3-44ED-B5E3-38BC6D988C32}" dt="2020-07-09T16:50:30.127" v="133" actId="2696"/>
        <pc:sldMkLst>
          <pc:docMk/>
          <pc:sldMk cId="155027111" sldId="295"/>
        </pc:sldMkLst>
      </pc:sldChg>
      <pc:sldChg chg="modSp">
        <pc:chgData name="Travis Graves" userId="4dbaae6f-24a3-476a-9f3d-9c4575086604" providerId="ADAL" clId="{00CF8C21-13A3-44ED-B5E3-38BC6D988C32}" dt="2020-07-09T16:50:48.797" v="149" actId="20577"/>
        <pc:sldMkLst>
          <pc:docMk/>
          <pc:sldMk cId="1588723394" sldId="304"/>
        </pc:sldMkLst>
        <pc:spChg chg="mod">
          <ac:chgData name="Travis Graves" userId="4dbaae6f-24a3-476a-9f3d-9c4575086604" providerId="ADAL" clId="{00CF8C21-13A3-44ED-B5E3-38BC6D988C32}" dt="2020-07-09T16:50:48.797" v="149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4dbaae6f-24a3-476a-9f3d-9c4575086604" providerId="ADAL" clId="{00CF8C21-13A3-44ED-B5E3-38BC6D988C32}" dt="2020-07-09T16:50:30.133" v="134" actId="2696"/>
        <pc:sldMkLst>
          <pc:docMk/>
          <pc:sldMk cId="2161161469" sldId="480"/>
        </pc:sldMkLst>
      </pc:sldChg>
      <pc:sldChg chg="del">
        <pc:chgData name="Travis Graves" userId="4dbaae6f-24a3-476a-9f3d-9c4575086604" providerId="ADAL" clId="{00CF8C21-13A3-44ED-B5E3-38BC6D988C32}" dt="2020-07-09T16:50:30.119" v="132" actId="2696"/>
        <pc:sldMkLst>
          <pc:docMk/>
          <pc:sldMk cId="924785166" sldId="481"/>
        </pc:sldMkLst>
      </pc:sldChg>
      <pc:sldChg chg="del">
        <pc:chgData name="Travis Graves" userId="4dbaae6f-24a3-476a-9f3d-9c4575086604" providerId="ADAL" clId="{00CF8C21-13A3-44ED-B5E3-38BC6D988C32}" dt="2020-07-09T16:50:30.138" v="135" actId="2696"/>
        <pc:sldMkLst>
          <pc:docMk/>
          <pc:sldMk cId="1341543663" sldId="482"/>
        </pc:sldMkLst>
      </pc:sldChg>
      <pc:sldChg chg="del">
        <pc:chgData name="Travis Graves" userId="4dbaae6f-24a3-476a-9f3d-9c4575086604" providerId="ADAL" clId="{00CF8C21-13A3-44ED-B5E3-38BC6D988C32}" dt="2020-07-09T16:50:30.150" v="137" actId="2696"/>
        <pc:sldMkLst>
          <pc:docMk/>
          <pc:sldMk cId="295273217" sldId="483"/>
        </pc:sldMkLst>
      </pc:sldChg>
      <pc:sldChg chg="del">
        <pc:chgData name="Travis Graves" userId="4dbaae6f-24a3-476a-9f3d-9c4575086604" providerId="ADAL" clId="{00CF8C21-13A3-44ED-B5E3-38BC6D988C32}" dt="2020-07-09T16:50:30.160" v="139" actId="2696"/>
        <pc:sldMkLst>
          <pc:docMk/>
          <pc:sldMk cId="1886464156" sldId="484"/>
        </pc:sldMkLst>
      </pc:sldChg>
      <pc:sldChg chg="del">
        <pc:chgData name="Travis Graves" userId="4dbaae6f-24a3-476a-9f3d-9c4575086604" providerId="ADAL" clId="{00CF8C21-13A3-44ED-B5E3-38BC6D988C32}" dt="2020-07-09T16:50:30.142" v="136" actId="2696"/>
        <pc:sldMkLst>
          <pc:docMk/>
          <pc:sldMk cId="320470006" sldId="485"/>
        </pc:sldMkLst>
      </pc:sldChg>
      <pc:sldChg chg="del">
        <pc:chgData name="Travis Graves" userId="4dbaae6f-24a3-476a-9f3d-9c4575086604" providerId="ADAL" clId="{00CF8C21-13A3-44ED-B5E3-38BC6D988C32}" dt="2020-07-09T16:50:30.155" v="138" actId="2696"/>
        <pc:sldMkLst>
          <pc:docMk/>
          <pc:sldMk cId="3958229632" sldId="486"/>
        </pc:sldMkLst>
      </pc:sldChg>
      <pc:sldChg chg="del">
        <pc:chgData name="Travis Graves" userId="4dbaae6f-24a3-476a-9f3d-9c4575086604" providerId="ADAL" clId="{00CF8C21-13A3-44ED-B5E3-38BC6D988C32}" dt="2020-07-09T16:50:30.167" v="140" actId="2696"/>
        <pc:sldMkLst>
          <pc:docMk/>
          <pc:sldMk cId="1452954105" sldId="487"/>
        </pc:sldMkLst>
      </pc:sldChg>
      <pc:sldChg chg="modSp">
        <pc:chgData name="Travis Graves" userId="4dbaae6f-24a3-476a-9f3d-9c4575086604" providerId="ADAL" clId="{00CF8C21-13A3-44ED-B5E3-38BC6D988C32}" dt="2020-07-09T16:50:03.134" v="131" actId="20577"/>
        <pc:sldMkLst>
          <pc:docMk/>
          <pc:sldMk cId="4061140226" sldId="489"/>
        </pc:sldMkLst>
        <pc:spChg chg="mod">
          <ac:chgData name="Travis Graves" userId="4dbaae6f-24a3-476a-9f3d-9c4575086604" providerId="ADAL" clId="{00CF8C21-13A3-44ED-B5E3-38BC6D988C32}" dt="2020-07-09T16:48:12.335" v="79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4dbaae6f-24a3-476a-9f3d-9c4575086604" providerId="ADAL" clId="{00CF8C21-13A3-44ED-B5E3-38BC6D988C32}" dt="2020-07-09T16:50:03.134" v="131" actId="2057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Travis Graves" userId="ee887955-a678-4c26-80d9-aa6f47891a68" providerId="ADAL" clId="{6432DA99-1F5A-4805-8148-4651465E4613}"/>
    <pc:docChg chg="undo custSel addSld delSld modSld sldOrd">
      <pc:chgData name="Travis Graves" userId="ee887955-a678-4c26-80d9-aa6f47891a68" providerId="ADAL" clId="{6432DA99-1F5A-4805-8148-4651465E4613}" dt="2020-05-21T18:58:25.291" v="3756" actId="20577"/>
      <pc:docMkLst>
        <pc:docMk/>
      </pc:docMkLst>
      <pc:sldChg chg="del">
        <pc:chgData name="Travis Graves" userId="ee887955-a678-4c26-80d9-aa6f47891a68" providerId="ADAL" clId="{6432DA99-1F5A-4805-8148-4651465E4613}" dt="2020-05-20T21:34:01.735" v="1449" actId="2696"/>
        <pc:sldMkLst>
          <pc:docMk/>
          <pc:sldMk cId="1383021824" sldId="290"/>
        </pc:sldMkLst>
      </pc:sldChg>
      <pc:sldChg chg="modSp">
        <pc:chgData name="Travis Graves" userId="ee887955-a678-4c26-80d9-aa6f47891a68" providerId="ADAL" clId="{6432DA99-1F5A-4805-8148-4651465E4613}" dt="2020-05-20T20:51:17.629" v="2" actId="20577"/>
        <pc:sldMkLst>
          <pc:docMk/>
          <pc:sldMk cId="2964438944" sldId="292"/>
        </pc:sldMkLst>
        <pc:spChg chg="mod">
          <ac:chgData name="Travis Graves" userId="ee887955-a678-4c26-80d9-aa6f47891a68" providerId="ADAL" clId="{6432DA99-1F5A-4805-8148-4651465E4613}" dt="2020-05-20T20:51:17.629" v="2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add del">
        <pc:chgData name="Travis Graves" userId="ee887955-a678-4c26-80d9-aa6f47891a68" providerId="ADAL" clId="{6432DA99-1F5A-4805-8148-4651465E4613}" dt="2020-05-20T21:51:29.095" v="1636" actId="2696"/>
        <pc:sldMkLst>
          <pc:docMk/>
          <pc:sldMk cId="3377594962" sldId="294"/>
        </pc:sldMkLst>
      </pc:sldChg>
      <pc:sldChg chg="modSp">
        <pc:chgData name="Travis Graves" userId="ee887955-a678-4c26-80d9-aa6f47891a68" providerId="ADAL" clId="{6432DA99-1F5A-4805-8148-4651465E4613}" dt="2020-05-21T16:15:36.946" v="2806" actId="20577"/>
        <pc:sldMkLst>
          <pc:docMk/>
          <pc:sldMk cId="155027111" sldId="295"/>
        </pc:sldMkLst>
        <pc:spChg chg="mod">
          <ac:chgData name="Travis Graves" userId="ee887955-a678-4c26-80d9-aa6f47891a68" providerId="ADAL" clId="{6432DA99-1F5A-4805-8148-4651465E4613}" dt="2020-05-21T16:10:47.095" v="2732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5:36.946" v="2806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6432DA99-1F5A-4805-8148-4651465E4613}" dt="2020-05-20T21:34:01.732" v="1448" actId="2696"/>
        <pc:sldMkLst>
          <pc:docMk/>
          <pc:sldMk cId="2559975276" sldId="296"/>
        </pc:sldMkLst>
      </pc:sldChg>
      <pc:sldChg chg="del">
        <pc:chgData name="Travis Graves" userId="ee887955-a678-4c26-80d9-aa6f47891a68" providerId="ADAL" clId="{6432DA99-1F5A-4805-8148-4651465E4613}" dt="2020-05-20T21:34:01.741" v="1450" actId="2696"/>
        <pc:sldMkLst>
          <pc:docMk/>
          <pc:sldMk cId="1118073251" sldId="297"/>
        </pc:sldMkLst>
      </pc:sldChg>
      <pc:sldChg chg="del">
        <pc:chgData name="Travis Graves" userId="ee887955-a678-4c26-80d9-aa6f47891a68" providerId="ADAL" clId="{6432DA99-1F5A-4805-8148-4651465E4613}" dt="2020-05-20T21:34:01.746" v="1451" actId="2696"/>
        <pc:sldMkLst>
          <pc:docMk/>
          <pc:sldMk cId="2386477585" sldId="298"/>
        </pc:sldMkLst>
      </pc:sldChg>
      <pc:sldChg chg="del">
        <pc:chgData name="Travis Graves" userId="ee887955-a678-4c26-80d9-aa6f47891a68" providerId="ADAL" clId="{6432DA99-1F5A-4805-8148-4651465E4613}" dt="2020-05-20T21:34:01.767" v="1455" actId="2696"/>
        <pc:sldMkLst>
          <pc:docMk/>
          <pc:sldMk cId="3942418744" sldId="299"/>
        </pc:sldMkLst>
      </pc:sldChg>
      <pc:sldChg chg="del">
        <pc:chgData name="Travis Graves" userId="ee887955-a678-4c26-80d9-aa6f47891a68" providerId="ADAL" clId="{6432DA99-1F5A-4805-8148-4651465E4613}" dt="2020-05-20T21:34:01.751" v="1452" actId="2696"/>
        <pc:sldMkLst>
          <pc:docMk/>
          <pc:sldMk cId="326625185" sldId="300"/>
        </pc:sldMkLst>
      </pc:sldChg>
      <pc:sldChg chg="del">
        <pc:chgData name="Travis Graves" userId="ee887955-a678-4c26-80d9-aa6f47891a68" providerId="ADAL" clId="{6432DA99-1F5A-4805-8148-4651465E4613}" dt="2020-05-20T21:34:01.756" v="1453" actId="2696"/>
        <pc:sldMkLst>
          <pc:docMk/>
          <pc:sldMk cId="3148481803" sldId="301"/>
        </pc:sldMkLst>
      </pc:sldChg>
      <pc:sldChg chg="del">
        <pc:chgData name="Travis Graves" userId="ee887955-a678-4c26-80d9-aa6f47891a68" providerId="ADAL" clId="{6432DA99-1F5A-4805-8148-4651465E4613}" dt="2020-05-20T21:34:01.761" v="1454" actId="2696"/>
        <pc:sldMkLst>
          <pc:docMk/>
          <pc:sldMk cId="3116767568" sldId="302"/>
        </pc:sldMkLst>
      </pc:sldChg>
      <pc:sldChg chg="del">
        <pc:chgData name="Travis Graves" userId="ee887955-a678-4c26-80d9-aa6f47891a68" providerId="ADAL" clId="{6432DA99-1F5A-4805-8148-4651465E4613}" dt="2020-05-20T21:34:01.790" v="1459" actId="2696"/>
        <pc:sldMkLst>
          <pc:docMk/>
          <pc:sldMk cId="4162130033" sldId="303"/>
        </pc:sldMkLst>
      </pc:sldChg>
      <pc:sldChg chg="modSp">
        <pc:chgData name="Travis Graves" userId="ee887955-a678-4c26-80d9-aa6f47891a68" providerId="ADAL" clId="{6432DA99-1F5A-4805-8148-4651465E4613}" dt="2020-05-21T18:22:17.499" v="3747" actId="20577"/>
        <pc:sldMkLst>
          <pc:docMk/>
          <pc:sldMk cId="1588723394" sldId="304"/>
        </pc:sldMkLst>
        <pc:spChg chg="mod">
          <ac:chgData name="Travis Graves" userId="ee887955-a678-4c26-80d9-aa6f47891a68" providerId="ADAL" clId="{6432DA99-1F5A-4805-8148-4651465E4613}" dt="2020-05-21T18:22:17.499" v="374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6432DA99-1F5A-4805-8148-4651465E4613}" dt="2020-05-20T21:33:53.306" v="1445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6432DA99-1F5A-4805-8148-4651465E4613}" dt="2020-05-20T21:33:53.315" v="1446" actId="2696"/>
        <pc:sldMkLst>
          <pc:docMk/>
          <pc:sldMk cId="825134449" sldId="472"/>
        </pc:sldMkLst>
      </pc:sldChg>
      <pc:sldChg chg="del">
        <pc:chgData name="Travis Graves" userId="ee887955-a678-4c26-80d9-aa6f47891a68" providerId="ADAL" clId="{6432DA99-1F5A-4805-8148-4651465E4613}" dt="2020-05-20T21:34:01.728" v="1447" actId="2696"/>
        <pc:sldMkLst>
          <pc:docMk/>
          <pc:sldMk cId="2678948681" sldId="474"/>
        </pc:sldMkLst>
      </pc:sldChg>
      <pc:sldChg chg="del">
        <pc:chgData name="Travis Graves" userId="ee887955-a678-4c26-80d9-aa6f47891a68" providerId="ADAL" clId="{6432DA99-1F5A-4805-8148-4651465E4613}" dt="2020-05-20T21:34:01.786" v="1458" actId="2696"/>
        <pc:sldMkLst>
          <pc:docMk/>
          <pc:sldMk cId="3897642938" sldId="476"/>
        </pc:sldMkLst>
      </pc:sldChg>
      <pc:sldChg chg="del">
        <pc:chgData name="Travis Graves" userId="ee887955-a678-4c26-80d9-aa6f47891a68" providerId="ADAL" clId="{6432DA99-1F5A-4805-8148-4651465E4613}" dt="2020-05-20T21:34:01.775" v="1456" actId="2696"/>
        <pc:sldMkLst>
          <pc:docMk/>
          <pc:sldMk cId="796406300" sldId="478"/>
        </pc:sldMkLst>
      </pc:sldChg>
      <pc:sldChg chg="del">
        <pc:chgData name="Travis Graves" userId="ee887955-a678-4c26-80d9-aa6f47891a68" providerId="ADAL" clId="{6432DA99-1F5A-4805-8148-4651465E4613}" dt="2020-05-20T21:34:01.781" v="1457" actId="2696"/>
        <pc:sldMkLst>
          <pc:docMk/>
          <pc:sldMk cId="586956991" sldId="479"/>
        </pc:sldMkLst>
      </pc:sldChg>
      <pc:sldChg chg="modSp add ord">
        <pc:chgData name="Travis Graves" userId="ee887955-a678-4c26-80d9-aa6f47891a68" providerId="ADAL" clId="{6432DA99-1F5A-4805-8148-4651465E4613}" dt="2020-05-21T16:18:07.826" v="2821" actId="20577"/>
        <pc:sldMkLst>
          <pc:docMk/>
          <pc:sldMk cId="2161161469" sldId="480"/>
        </pc:sldMkLst>
        <pc:spChg chg="mod">
          <ac:chgData name="Travis Graves" userId="ee887955-a678-4c26-80d9-aa6f47891a68" providerId="ADAL" clId="{6432DA99-1F5A-4805-8148-4651465E4613}" dt="2020-05-20T21:54:04.215" v="1728" actId="20577"/>
          <ac:spMkLst>
            <pc:docMk/>
            <pc:sldMk cId="2161161469" sldId="480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8:07.826" v="2821" actId="20577"/>
          <ac:spMkLst>
            <pc:docMk/>
            <pc:sldMk cId="2161161469" sldId="480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49:41.909" v="3754" actId="20577"/>
        <pc:sldMkLst>
          <pc:docMk/>
          <pc:sldMk cId="924785166" sldId="481"/>
        </pc:sldMkLst>
        <pc:spChg chg="mod">
          <ac:chgData name="Travis Graves" userId="ee887955-a678-4c26-80d9-aa6f47891a68" providerId="ADAL" clId="{6432DA99-1F5A-4805-8148-4651465E4613}" dt="2020-05-20T21:51:47.681" v="1638" actId="20577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49:41.909" v="3754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addSp delSp modSp add del">
        <pc:chgData name="Travis Graves" userId="ee887955-a678-4c26-80d9-aa6f47891a68" providerId="ADAL" clId="{6432DA99-1F5A-4805-8148-4651465E4613}" dt="2020-05-20T21:05:51.076" v="976" actId="2696"/>
        <pc:sldMkLst>
          <pc:docMk/>
          <pc:sldMk cId="1017445653" sldId="482"/>
        </pc:sldMkLst>
        <pc:spChg chg="mod">
          <ac:chgData name="Travis Graves" userId="ee887955-a678-4c26-80d9-aa6f47891a68" providerId="ADAL" clId="{6432DA99-1F5A-4805-8148-4651465E4613}" dt="2020-05-20T21:04:17.982" v="968" actId="20577"/>
          <ac:spMkLst>
            <pc:docMk/>
            <pc:sldMk cId="1017445653" sldId="482"/>
            <ac:spMk id="2" creationId="{F4BD2FF3-00F4-43C4-8AA6-6C4A3AF6BF39}"/>
          </ac:spMkLst>
        </pc:spChg>
        <pc:spChg chg="del mod">
          <ac:chgData name="Travis Graves" userId="ee887955-a678-4c26-80d9-aa6f47891a68" providerId="ADAL" clId="{6432DA99-1F5A-4805-8148-4651465E4613}" dt="2020-05-20T21:04:53.117" v="971"/>
          <ac:spMkLst>
            <pc:docMk/>
            <pc:sldMk cId="1017445653" sldId="482"/>
            <ac:spMk id="3" creationId="{8A97D03F-9F53-4DAF-8D5C-2FECFA9B01BD}"/>
          </ac:spMkLst>
        </pc:spChg>
        <pc:picChg chg="add mod">
          <ac:chgData name="Travis Graves" userId="ee887955-a678-4c26-80d9-aa6f47891a68" providerId="ADAL" clId="{6432DA99-1F5A-4805-8148-4651465E4613}" dt="2020-05-20T21:05:08.077" v="975" actId="14100"/>
          <ac:picMkLst>
            <pc:docMk/>
            <pc:sldMk cId="1017445653" sldId="482"/>
            <ac:picMk id="4" creationId="{B90DB283-BF4D-4D81-A9E1-37DB24668ED2}"/>
          </ac:picMkLst>
        </pc:picChg>
      </pc:sldChg>
      <pc:sldChg chg="modSp add ord">
        <pc:chgData name="Travis Graves" userId="ee887955-a678-4c26-80d9-aa6f47891a68" providerId="ADAL" clId="{6432DA99-1F5A-4805-8148-4651465E4613}" dt="2020-05-21T16:23:50.933" v="2985" actId="20577"/>
        <pc:sldMkLst>
          <pc:docMk/>
          <pc:sldMk cId="1341543663" sldId="482"/>
        </pc:sldMkLst>
        <pc:spChg chg="mod">
          <ac:chgData name="Travis Graves" userId="ee887955-a678-4c26-80d9-aa6f47891a68" providerId="ADAL" clId="{6432DA99-1F5A-4805-8148-4651465E4613}" dt="2020-05-21T14:47:25.373" v="2001" actId="20577"/>
          <ac:spMkLst>
            <pc:docMk/>
            <pc:sldMk cId="1341543663" sldId="482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23:50.933" v="2985" actId="20577"/>
          <ac:spMkLst>
            <pc:docMk/>
            <pc:sldMk cId="1341543663" sldId="482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8:58:25.291" v="3756" actId="20577"/>
        <pc:sldMkLst>
          <pc:docMk/>
          <pc:sldMk cId="295273217" sldId="483"/>
        </pc:sldMkLst>
        <pc:spChg chg="mod">
          <ac:chgData name="Travis Graves" userId="ee887955-a678-4c26-80d9-aa6f47891a68" providerId="ADAL" clId="{6432DA99-1F5A-4805-8148-4651465E4613}" dt="2020-05-20T21:34:54.795" v="1524" actId="20577"/>
          <ac:spMkLst>
            <pc:docMk/>
            <pc:sldMk cId="295273217" sldId="483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58:25.291" v="3756" actId="20577"/>
          <ac:spMkLst>
            <pc:docMk/>
            <pc:sldMk cId="295273217" sldId="483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0T21:35:52.466" v="163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6432DA99-1F5A-4805-8148-4651465E4613}" dt="2020-05-20T21:35:26.534" v="1579" actId="20577"/>
          <ac:spMkLst>
            <pc:docMk/>
            <pc:sldMk cId="1886464156" sldId="484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0T21:35:52.466" v="163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24:27.520" v="3749"/>
        <pc:sldMkLst>
          <pc:docMk/>
          <pc:sldMk cId="320470006" sldId="485"/>
        </pc:sldMkLst>
        <pc:spChg chg="mod">
          <ac:chgData name="Travis Graves" userId="ee887955-a678-4c26-80d9-aa6f47891a68" providerId="ADAL" clId="{6432DA99-1F5A-4805-8148-4651465E4613}" dt="2020-05-21T14:48:02.891" v="2020" actId="20577"/>
          <ac:spMkLst>
            <pc:docMk/>
            <pc:sldMk cId="320470006" sldId="48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24:27.520" v="3749"/>
          <ac:spMkLst>
            <pc:docMk/>
            <pc:sldMk cId="320470006" sldId="48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6:02.691" v="2373" actId="14100"/>
        <pc:sldMkLst>
          <pc:docMk/>
          <pc:sldMk cId="3958229632" sldId="486"/>
        </pc:sldMkLst>
        <pc:spChg chg="mod">
          <ac:chgData name="Travis Graves" userId="ee887955-a678-4c26-80d9-aa6f47891a68" providerId="ADAL" clId="{6432DA99-1F5A-4805-8148-4651465E4613}" dt="2020-05-21T14:50:52.436" v="2125" actId="20577"/>
          <ac:spMkLst>
            <pc:docMk/>
            <pc:sldMk cId="3958229632" sldId="486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4:56:02.691" v="2373" actId="14100"/>
          <ac:spMkLst>
            <pc:docMk/>
            <pc:sldMk cId="3958229632" sldId="486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7:46.636" v="2524" actId="20577"/>
        <pc:sldMkLst>
          <pc:docMk/>
          <pc:sldMk cId="1452954105" sldId="487"/>
        </pc:sldMkLst>
        <pc:spChg chg="mod">
          <ac:chgData name="Travis Graves" userId="ee887955-a678-4c26-80d9-aa6f47891a68" providerId="ADAL" clId="{6432DA99-1F5A-4805-8148-4651465E4613}" dt="2020-05-21T14:57:46.636" v="2524" actId="20577"/>
          <ac:spMkLst>
            <pc:docMk/>
            <pc:sldMk cId="1452954105" sldId="487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6:52:11.974" v="2991" actId="20577"/>
        <pc:sldMkLst>
          <pc:docMk/>
          <pc:sldMk cId="29118096" sldId="488"/>
        </pc:sldMkLst>
        <pc:spChg chg="mod">
          <ac:chgData name="Travis Graves" userId="ee887955-a678-4c26-80d9-aa6f47891a68" providerId="ADAL" clId="{6432DA99-1F5A-4805-8148-4651465E4613}" dt="2020-05-21T16:52:11.974" v="2991" actId="20577"/>
          <ac:spMkLst>
            <pc:docMk/>
            <pc:sldMk cId="29118096" sldId="488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7:45:28.763" v="3684" actId="207"/>
        <pc:sldMkLst>
          <pc:docMk/>
          <pc:sldMk cId="4061140226" sldId="489"/>
        </pc:sldMkLst>
        <pc:spChg chg="mod">
          <ac:chgData name="Travis Graves" userId="ee887955-a678-4c26-80d9-aa6f47891a68" providerId="ADAL" clId="{6432DA99-1F5A-4805-8148-4651465E4613}" dt="2020-05-21T17:41:49.167" v="3526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7:45:28.763" v="3684" actId="20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4a61711a1ba82d43" providerId="OrgId" clId="{3A7F122F-CCFE-4D85-A768-A389B6532BCD}"/>
    <pc:docChg chg="delSld modSld">
      <pc:chgData name="Hohn, John" userId="4a61711a1ba82d43" providerId="OrgId" clId="{3A7F122F-CCFE-4D85-A768-A389B6532BCD}" dt="2020-05-21T19:23:33.932" v="18" actId="20577"/>
      <pc:docMkLst>
        <pc:docMk/>
      </pc:docMkLst>
      <pc:sldChg chg="modSp mod">
        <pc:chgData name="Hohn, John" userId="4a61711a1ba82d43" providerId="OrgId" clId="{3A7F122F-CCFE-4D85-A768-A389B6532BCD}" dt="2020-05-21T18:51:04.943" v="17" actId="20577"/>
        <pc:sldMkLst>
          <pc:docMk/>
          <pc:sldMk cId="1588723394" sldId="304"/>
        </pc:sldMkLst>
        <pc:spChg chg="mod">
          <ac:chgData name="Hohn, John" userId="4a61711a1ba82d43" providerId="OrgId" clId="{3A7F122F-CCFE-4D85-A768-A389B6532BCD}" dt="2020-05-21T18:51:04.943" v="1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3A7F122F-CCFE-4D85-A768-A389B6532BCD}" dt="2020-05-21T19:23:33.932" v="18" actId="20577"/>
        <pc:sldMkLst>
          <pc:docMk/>
          <pc:sldMk cId="3958229632" sldId="486"/>
        </pc:sldMkLst>
        <pc:spChg chg="mod">
          <ac:chgData name="Hohn, John" userId="4a61711a1ba82d43" providerId="OrgId" clId="{3A7F122F-CCFE-4D85-A768-A389B6532BCD}" dt="2020-05-21T19:23:33.932" v="18" actId="20577"/>
          <ac:spMkLst>
            <pc:docMk/>
            <pc:sldMk cId="3958229632" sldId="486"/>
            <ac:spMk id="3" creationId="{8A97D03F-9F53-4DAF-8D5C-2FECFA9B01BD}"/>
          </ac:spMkLst>
        </pc:spChg>
      </pc:sldChg>
      <pc:sldChg chg="del">
        <pc:chgData name="Hohn, John" userId="4a61711a1ba82d43" providerId="OrgId" clId="{3A7F122F-CCFE-4D85-A768-A389B6532BCD}" dt="2020-05-21T18:49:44.001" v="4" actId="2696"/>
        <pc:sldMkLst>
          <pc:docMk/>
          <pc:sldMk cId="29118096" sldId="488"/>
        </pc:sldMkLst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Hohn, John" userId="S::john.hohn@k12.sd.us::07f103eb-dfb5-4fb1-ab96-017b6cb47736" providerId="AD" clId="Web-{BDB5FF4E-34E0-BF61-59E8-C9ECF16FB70C}"/>
    <pc:docChg chg="modSld">
      <pc:chgData name="Hohn, John" userId="S::john.hohn@k12.sd.us::07f103eb-dfb5-4fb1-ab96-017b6cb47736" providerId="AD" clId="Web-{BDB5FF4E-34E0-BF61-59E8-C9ECF16FB70C}" dt="2020-05-21T18:24:35.671" v="1" actId="20577"/>
      <pc:docMkLst>
        <pc:docMk/>
      </pc:docMkLst>
      <pc:sldChg chg="modSp">
        <pc:chgData name="Hohn, John" userId="S::john.hohn@k12.sd.us::07f103eb-dfb5-4fb1-ab96-017b6cb47736" providerId="AD" clId="Web-{BDB5FF4E-34E0-BF61-59E8-C9ECF16FB70C}" dt="2020-05-21T18:24:35.671" v="1" actId="20577"/>
        <pc:sldMkLst>
          <pc:docMk/>
          <pc:sldMk cId="320470006" sldId="485"/>
        </pc:sldMkLst>
        <pc:spChg chg="mod">
          <ac:chgData name="Hohn, John" userId="S::john.hohn@k12.sd.us::07f103eb-dfb5-4fb1-ab96-017b6cb47736" providerId="AD" clId="Web-{BDB5FF4E-34E0-BF61-59E8-C9ECF16FB70C}" dt="2020-05-21T18:24:35.671" v="1" actId="20577"/>
          <ac:spMkLst>
            <pc:docMk/>
            <pc:sldMk cId="320470006" sldId="485"/>
            <ac:spMk id="3" creationId="{8A97D03F-9F53-4DAF-8D5C-2FECFA9B01BD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A595A949-8876-45F7-A7C0-1EE8A51B26CB}"/>
    <pc:docChg chg="delSld modSld">
      <pc:chgData name="Hohn, John" userId="S::john.hohn@k12.sd.us::07f103eb-dfb5-4fb1-ab96-017b6cb47736" providerId="AD" clId="Web-{A595A949-8876-45F7-A7C0-1EE8A51B26CB}" dt="2020-05-21T15:38:45.583" v="17" actId="20577"/>
      <pc:docMkLst>
        <pc:docMk/>
      </pc:docMkLst>
      <pc:sldChg chg="del">
        <pc:chgData name="Hohn, John" userId="S::john.hohn@k12.sd.us::07f103eb-dfb5-4fb1-ab96-017b6cb47736" providerId="AD" clId="Web-{A595A949-8876-45F7-A7C0-1EE8A51B26CB}" dt="2020-05-21T15:38:30.067" v="0"/>
        <pc:sldMkLst>
          <pc:docMk/>
          <pc:sldMk cId="2030095540" sldId="291"/>
        </pc:sldMkLst>
      </pc:sldChg>
      <pc:sldChg chg="modSp">
        <pc:chgData name="Hohn, John" userId="S::john.hohn@k12.sd.us::07f103eb-dfb5-4fb1-ab96-017b6cb47736" providerId="AD" clId="Web-{A595A949-8876-45F7-A7C0-1EE8A51B26CB}" dt="2020-05-21T15:38:45.583" v="17" actId="20577"/>
        <pc:sldMkLst>
          <pc:docMk/>
          <pc:sldMk cId="2964438944" sldId="292"/>
        </pc:sldMkLst>
        <pc:spChg chg="mod">
          <ac:chgData name="Hohn, John" userId="S::john.hohn@k12.sd.us::07f103eb-dfb5-4fb1-ab96-017b6cb47736" providerId="AD" clId="Web-{A595A949-8876-45F7-A7C0-1EE8A51B26CB}" dt="2020-05-21T15:38:45.583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Hohn, John" userId="S::john.hohn@k12.sd.us::07f103eb-dfb5-4fb1-ab96-017b6cb47736" providerId="AD" clId="Web-{A595A949-8876-45F7-A7C0-1EE8A51B26CB}" dt="2020-05-21T15:38:32.395" v="1"/>
        <pc:sldMkLst>
          <pc:docMk/>
          <pc:sldMk cId="1538453686" sldId="293"/>
        </pc:sldMkLst>
      </pc:sldChg>
      <pc:sldChg chg="del">
        <pc:chgData name="Hohn, John" userId="S::john.hohn@k12.sd.us::07f103eb-dfb5-4fb1-ab96-017b6cb47736" providerId="AD" clId="Web-{A595A949-8876-45F7-A7C0-1EE8A51B26CB}" dt="2020-05-21T15:38:34.910" v="2"/>
        <pc:sldMkLst>
          <pc:docMk/>
          <pc:sldMk cId="3377594962" sldId="294"/>
        </pc:sldMkLst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Hohn, John" userId="S::john.hohn@k12.sd.us::07f103eb-dfb5-4fb1-ab96-017b6cb47736" providerId="AD" clId="Web-{DACB55FE-FD64-4C6F-BD0F-C3B4160C9E16}"/>
    <pc:docChg chg="modSld">
      <pc:chgData name="Hohn, John" userId="S::john.hohn@k12.sd.us::07f103eb-dfb5-4fb1-ab96-017b6cb47736" providerId="AD" clId="Web-{DACB55FE-FD64-4C6F-BD0F-C3B4160C9E16}" dt="2020-05-21T17:41:48.914" v="14" actId="14100"/>
      <pc:docMkLst>
        <pc:docMk/>
      </pc:docMkLst>
      <pc:sldChg chg="addSp modSp">
        <pc:chgData name="Hohn, John" userId="S::john.hohn@k12.sd.us::07f103eb-dfb5-4fb1-ab96-017b6cb47736" providerId="AD" clId="Web-{DACB55FE-FD64-4C6F-BD0F-C3B4160C9E16}" dt="2020-05-21T17:41:48.914" v="14" actId="14100"/>
        <pc:sldMkLst>
          <pc:docMk/>
          <pc:sldMk cId="4061140226" sldId="489"/>
        </pc:sldMkLst>
        <pc:spChg chg="mod">
          <ac:chgData name="Hohn, John" userId="S::john.hohn@k12.sd.us::07f103eb-dfb5-4fb1-ab96-017b6cb47736" providerId="AD" clId="Web-{DACB55FE-FD64-4C6F-BD0F-C3B4160C9E16}" dt="2020-05-21T17:41:48.914" v="14" actId="14100"/>
          <ac:spMkLst>
            <pc:docMk/>
            <pc:sldMk cId="4061140226" sldId="489"/>
            <ac:spMk id="3" creationId="{8A97D03F-9F53-4DAF-8D5C-2FECFA9B01BD}"/>
          </ac:spMkLst>
        </pc:spChg>
        <pc:picChg chg="add mod">
          <ac:chgData name="Hohn, John" userId="S::john.hohn@k12.sd.us::07f103eb-dfb5-4fb1-ab96-017b6cb47736" providerId="AD" clId="Web-{DACB55FE-FD64-4C6F-BD0F-C3B4160C9E16}" dt="2020-05-21T17:41:43.508" v="13" actId="14100"/>
          <ac:picMkLst>
            <pc:docMk/>
            <pc:sldMk cId="4061140226" sldId="489"/>
            <ac:picMk id="4" creationId="{CEB5E373-8B1C-48DC-BC64-92D443F685C9}"/>
          </ac:picMkLst>
        </pc:picChg>
      </pc:sldChg>
    </pc:docChg>
  </pc:docChgLst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None/>
            </a:pPr>
            <a:r>
              <a:rPr lang="en-US" dirty="0"/>
              <a:t>July 23, 2020 Teams Live Event – Cloud ID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02666"/>
              </p:ext>
            </p:extLst>
          </p:nvPr>
        </p:nvGraphicFramePr>
        <p:xfrm>
          <a:off x="2545830" y="4490257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 Live Event – General (Cloud ID)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9387904" cy="5105400"/>
          </a:xfrm>
        </p:spPr>
        <p:txBody>
          <a:bodyPr/>
          <a:lstStyle/>
          <a:p>
            <a:r>
              <a:rPr lang="en-US" dirty="0"/>
              <a:t>Will be expanding on the content presented in the Cloud ID Videos found in the </a:t>
            </a:r>
            <a:r>
              <a:rPr lang="en-US" b="1" dirty="0">
                <a:solidFill>
                  <a:srgbClr val="FF0000"/>
                </a:solidFill>
              </a:rPr>
              <a:t>General</a:t>
            </a:r>
          </a:p>
          <a:p>
            <a:r>
              <a:rPr lang="en-US" dirty="0"/>
              <a:t>Will be reviewing questions that were submitted via the </a:t>
            </a:r>
            <a:r>
              <a:rPr lang="en-US" b="1" dirty="0"/>
              <a:t>General</a:t>
            </a:r>
            <a:r>
              <a:rPr lang="en-US" dirty="0"/>
              <a:t> Teams Channel </a:t>
            </a:r>
            <a:r>
              <a:rPr lang="en-US" b="1" dirty="0"/>
              <a:t>Questions Form</a:t>
            </a:r>
          </a:p>
          <a:p>
            <a:r>
              <a:rPr lang="en-US" dirty="0"/>
              <a:t>If you have questions during the live event enter them into “</a:t>
            </a:r>
            <a:r>
              <a:rPr lang="en-US" b="1" dirty="0">
                <a:solidFill>
                  <a:srgbClr val="FF0000"/>
                </a:solidFill>
              </a:rPr>
              <a:t>Q&amp;A</a:t>
            </a:r>
            <a:r>
              <a:rPr lang="en-US" dirty="0"/>
              <a:t>” area of this Live meeting</a:t>
            </a:r>
          </a:p>
          <a:p>
            <a:r>
              <a:rPr lang="en-US" dirty="0"/>
              <a:t>Q&amp;A not answered during the live meeting will be published into the </a:t>
            </a:r>
            <a:r>
              <a:rPr lang="en-US" dirty="0">
                <a:solidFill>
                  <a:srgbClr val="FF0000"/>
                </a:solidFill>
              </a:rPr>
              <a:t>Notes</a:t>
            </a:r>
            <a:r>
              <a:rPr lang="en-US" dirty="0"/>
              <a:t> tab of the </a:t>
            </a:r>
            <a:r>
              <a:rPr lang="en-US" dirty="0">
                <a:solidFill>
                  <a:srgbClr val="FF0000"/>
                </a:solidFill>
              </a:rPr>
              <a:t>General Channel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B5E373-8B1C-48DC-BC64-92D443F68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724" y="4098564"/>
            <a:ext cx="2538047" cy="27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Teams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Live Event will cover Microsoft 365 content </a:t>
            </a:r>
            <a:r>
              <a:rPr lang="en-US"/>
              <a:t>on July </a:t>
            </a:r>
            <a:r>
              <a:rPr lang="en-US" dirty="0"/>
              <a:t>28</a:t>
            </a:r>
          </a:p>
          <a:p>
            <a:pPr lvl="1"/>
            <a:r>
              <a:rPr lang="en-US" b="1" dirty="0"/>
              <a:t>2:00PM to 3:30PM Central Time (1:00PM to 2:30PM Mountain Time)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2339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p:properties xmlns:p="http://schemas.microsoft.com/office/2006/metadata/properties" xmlns:xsi="http://www.w3.org/2001/XMLSchema-instance">
  <documentManagement/>
</p:properties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7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4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7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D9BBD5C2-84D2-4E5B-AADD-692EC787104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3b6a1ac7-51dc-431e-974d-fa57e45edd12"/>
    <ds:schemaRef ds:uri="http://www.w3.org/XML/1998/namespace"/>
  </ds:schemaRefs>
</ds:datastoreItem>
</file>

<file path=customXml/itemProps13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7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B1868AE3-288D-46E7-9D61-4215BD5EB97F}"/>
</file>

<file path=customXml/itemProps20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0</TotalTime>
  <Words>129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Narrow</vt:lpstr>
      <vt:lpstr>Calibri</vt:lpstr>
      <vt:lpstr>Verdana</vt:lpstr>
      <vt:lpstr>Wingdings</vt:lpstr>
      <vt:lpstr>Master_Template</vt:lpstr>
      <vt:lpstr>PowerPoint Presentation</vt:lpstr>
      <vt:lpstr>Teams Live Event – General (Cloud ID)</vt:lpstr>
      <vt:lpstr>Next Teams Live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2020-07-09T16:50:55Z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Documents/General/PowerPoints/01-2020 May 21 Live Event.pptx</vt:lpwstr>
  </property>
</Properties>
</file>