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30"/>
  </p:notesMasterIdLst>
  <p:sldIdLst>
    <p:sldId id="292" r:id="rId22"/>
    <p:sldId id="497" r:id="rId23"/>
    <p:sldId id="498" r:id="rId24"/>
    <p:sldId id="500" r:id="rId25"/>
    <p:sldId id="507" r:id="rId26"/>
    <p:sldId id="505" r:id="rId27"/>
    <p:sldId id="502" r:id="rId28"/>
    <p:sldId id="485" r:id="rId29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FFCC"/>
    <a:srgbClr val="E0E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6471C1-A920-4967-B6D9-6D8278F1E5E5}" v="4" dt="2020-07-11T14:59:41.0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34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microsoft.com/office/2015/10/relationships/revisionInfo" Target="revisionInfo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vis Graves" userId="ee887955-a678-4c26-80d9-aa6f47891a68" providerId="ADAL" clId="{FA630776-6307-4EFA-8416-53CD180E98F7}"/>
    <pc:docChg chg="undo custSel addSld delSld modSld">
      <pc:chgData name="Travis Graves" userId="ee887955-a678-4c26-80d9-aa6f47891a68" providerId="ADAL" clId="{FA630776-6307-4EFA-8416-53CD180E98F7}" dt="2020-05-12T19:51:41.075" v="586" actId="20577"/>
      <pc:docMkLst>
        <pc:docMk/>
      </pc:docMkLst>
      <pc:sldChg chg="modSp add">
        <pc:chgData name="Travis Graves" userId="ee887955-a678-4c26-80d9-aa6f47891a68" providerId="ADAL" clId="{FA630776-6307-4EFA-8416-53CD180E98F7}" dt="2020-04-30T15:18:00.398" v="491" actId="14100"/>
        <pc:sldMkLst>
          <pc:docMk/>
          <pc:sldMk cId="965824591" sldId="256"/>
        </pc:sldMkLst>
        <pc:spChg chg="mod">
          <ac:chgData name="Travis Graves" userId="ee887955-a678-4c26-80d9-aa6f47891a68" providerId="ADAL" clId="{FA630776-6307-4EFA-8416-53CD180E98F7}" dt="2020-04-30T15:18:00.398" v="491" actId="14100"/>
          <ac:spMkLst>
            <pc:docMk/>
            <pc:sldMk cId="965824591" sldId="256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28:15.424" v="40" actId="6549"/>
          <ac:spMkLst>
            <pc:docMk/>
            <pc:sldMk cId="965824591" sldId="256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FA630776-6307-4EFA-8416-53CD180E98F7}" dt="2020-04-30T14:22:26.310" v="7" actId="2696"/>
        <pc:sldMkLst>
          <pc:docMk/>
          <pc:sldMk cId="0" sldId="257"/>
        </pc:sldMkLst>
      </pc:sldChg>
      <pc:sldChg chg="del">
        <pc:chgData name="Travis Graves" userId="ee887955-a678-4c26-80d9-aa6f47891a68" providerId="ADAL" clId="{FA630776-6307-4EFA-8416-53CD180E98F7}" dt="2020-04-30T14:22:26.305" v="6" actId="2696"/>
        <pc:sldMkLst>
          <pc:docMk/>
          <pc:sldMk cId="0" sldId="263"/>
        </pc:sldMkLst>
      </pc:sldChg>
      <pc:sldChg chg="del">
        <pc:chgData name="Travis Graves" userId="ee887955-a678-4c26-80d9-aa6f47891a68" providerId="ADAL" clId="{FA630776-6307-4EFA-8416-53CD180E98F7}" dt="2020-04-30T14:22:26.314" v="8" actId="2696"/>
        <pc:sldMkLst>
          <pc:docMk/>
          <pc:sldMk cId="0" sldId="271"/>
        </pc:sldMkLst>
      </pc:sldChg>
      <pc:sldChg chg="del">
        <pc:chgData name="Travis Graves" userId="ee887955-a678-4c26-80d9-aa6f47891a68" providerId="ADAL" clId="{FA630776-6307-4EFA-8416-53CD180E98F7}" dt="2020-04-30T14:22:26.356" v="10" actId="2696"/>
        <pc:sldMkLst>
          <pc:docMk/>
          <pc:sldMk cId="3435829656" sldId="287"/>
        </pc:sldMkLst>
      </pc:sldChg>
      <pc:sldChg chg="del">
        <pc:chgData name="Travis Graves" userId="ee887955-a678-4c26-80d9-aa6f47891a68" providerId="ADAL" clId="{FA630776-6307-4EFA-8416-53CD180E98F7}" dt="2020-04-30T14:22:26.349" v="9" actId="2696"/>
        <pc:sldMkLst>
          <pc:docMk/>
          <pc:sldMk cId="1383021824" sldId="290"/>
        </pc:sldMkLst>
      </pc:sldChg>
      <pc:sldChg chg="del">
        <pc:chgData name="Travis Graves" userId="ee887955-a678-4c26-80d9-aa6f47891a68" providerId="ADAL" clId="{FA630776-6307-4EFA-8416-53CD180E98F7}" dt="2020-04-30T14:22:26.361" v="11" actId="2696"/>
        <pc:sldMkLst>
          <pc:docMk/>
          <pc:sldMk cId="316645563" sldId="291"/>
        </pc:sldMkLst>
      </pc:sldChg>
      <pc:sldChg chg="addSp delSp modSp add">
        <pc:chgData name="Travis Graves" userId="ee887955-a678-4c26-80d9-aa6f47891a68" providerId="ADAL" clId="{FA630776-6307-4EFA-8416-53CD180E98F7}" dt="2020-04-30T14:29:04.942" v="71" actId="20577"/>
        <pc:sldMkLst>
          <pc:docMk/>
          <pc:sldMk cId="1305001742" sldId="292"/>
        </pc:sldMkLst>
        <pc:spChg chg="mod">
          <ac:chgData name="Travis Graves" userId="ee887955-a678-4c26-80d9-aa6f47891a68" providerId="ADAL" clId="{FA630776-6307-4EFA-8416-53CD180E98F7}" dt="2020-04-30T14:29:04.942" v="71" actId="20577"/>
          <ac:spMkLst>
            <pc:docMk/>
            <pc:sldMk cId="1305001742" sldId="292"/>
            <ac:spMk id="2" creationId="{00000000-0000-0000-0000-000000000000}"/>
          </ac:spMkLst>
        </pc:spChg>
        <pc:spChg chg="del mod">
          <ac:chgData name="Travis Graves" userId="ee887955-a678-4c26-80d9-aa6f47891a68" providerId="ADAL" clId="{FA630776-6307-4EFA-8416-53CD180E98F7}" dt="2020-04-30T14:22:38.830" v="12" actId="478"/>
          <ac:spMkLst>
            <pc:docMk/>
            <pc:sldMk cId="1305001742" sldId="292"/>
            <ac:spMk id="3" creationId="{00000000-0000-0000-0000-000000000000}"/>
          </ac:spMkLst>
        </pc:spChg>
        <pc:spChg chg="add mod">
          <ac:chgData name="Travis Graves" userId="ee887955-a678-4c26-80d9-aa6f47891a68" providerId="ADAL" clId="{FA630776-6307-4EFA-8416-53CD180E98F7}" dt="2020-04-30T14:22:38.830" v="12" actId="478"/>
          <ac:spMkLst>
            <pc:docMk/>
            <pc:sldMk cId="1305001742" sldId="292"/>
            <ac:spMk id="5" creationId="{DBB3E428-46AD-4434-9574-DB58D51CEAE1}"/>
          </ac:spMkLst>
        </pc:spChg>
      </pc:sldChg>
      <pc:sldChg chg="modSp add del">
        <pc:chgData name="Travis Graves" userId="ee887955-a678-4c26-80d9-aa6f47891a68" providerId="ADAL" clId="{FA630776-6307-4EFA-8416-53CD180E98F7}" dt="2020-04-30T14:37:56.237" v="72" actId="2696"/>
        <pc:sldMkLst>
          <pc:docMk/>
          <pc:sldMk cId="1957441175" sldId="381"/>
        </pc:sldMkLst>
        <pc:spChg chg="mod">
          <ac:chgData name="Travis Graves" userId="ee887955-a678-4c26-80d9-aa6f47891a68" providerId="ADAL" clId="{FA630776-6307-4EFA-8416-53CD180E98F7}" dt="2020-04-30T14:22:19.707" v="5" actId="27636"/>
          <ac:spMkLst>
            <pc:docMk/>
            <pc:sldMk cId="1957441175" sldId="381"/>
            <ac:spMk id="3" creationId="{00000000-0000-0000-0000-000000000000}"/>
          </ac:spMkLst>
        </pc:spChg>
      </pc:sldChg>
      <pc:sldChg chg="delSp modSp add del">
        <pc:chgData name="Travis Graves" userId="ee887955-a678-4c26-80d9-aa6f47891a68" providerId="ADAL" clId="{FA630776-6307-4EFA-8416-53CD180E98F7}" dt="2020-04-30T14:28:28.322" v="42" actId="2696"/>
        <pc:sldMkLst>
          <pc:docMk/>
          <pc:sldMk cId="961131491" sldId="418"/>
        </pc:sldMkLst>
        <pc:spChg chg="mod">
          <ac:chgData name="Travis Graves" userId="ee887955-a678-4c26-80d9-aa6f47891a68" providerId="ADAL" clId="{FA630776-6307-4EFA-8416-53CD180E98F7}" dt="2020-04-30T14:23:46.427" v="21" actId="108"/>
          <ac:spMkLst>
            <pc:docMk/>
            <pc:sldMk cId="961131491" sldId="418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24:05.429" v="24" actId="1076"/>
          <ac:spMkLst>
            <pc:docMk/>
            <pc:sldMk cId="961131491" sldId="418"/>
            <ac:spMk id="43" creationId="{0CF8058E-0095-4BF3-A3E8-076817B9759B}"/>
          </ac:spMkLst>
        </pc:spChg>
        <pc:grpChg chg="del">
          <ac:chgData name="Travis Graves" userId="ee887955-a678-4c26-80d9-aa6f47891a68" providerId="ADAL" clId="{FA630776-6307-4EFA-8416-53CD180E98F7}" dt="2020-04-30T14:23:51.870" v="22" actId="478"/>
          <ac:grpSpMkLst>
            <pc:docMk/>
            <pc:sldMk cId="961131491" sldId="418"/>
            <ac:grpSpMk id="53" creationId="{46493C4F-5789-48D2-9D17-D24B70A4370F}"/>
          </ac:grpSpMkLst>
        </pc:grpChg>
        <pc:grpChg chg="mod">
          <ac:chgData name="Travis Graves" userId="ee887955-a678-4c26-80d9-aa6f47891a68" providerId="ADAL" clId="{FA630776-6307-4EFA-8416-53CD180E98F7}" dt="2020-04-30T14:23:59.949" v="23" actId="1076"/>
          <ac:grpSpMkLst>
            <pc:docMk/>
            <pc:sldMk cId="961131491" sldId="418"/>
            <ac:grpSpMk id="78" creationId="{16927C63-13B1-4ED2-9F13-92AFC49A32F0}"/>
          </ac:grpSpMkLst>
        </pc:grpChg>
        <pc:grpChg chg="mod">
          <ac:chgData name="Travis Graves" userId="ee887955-a678-4c26-80d9-aa6f47891a68" providerId="ADAL" clId="{FA630776-6307-4EFA-8416-53CD180E98F7}" dt="2020-04-30T14:23:59.949" v="23" actId="1076"/>
          <ac:grpSpMkLst>
            <pc:docMk/>
            <pc:sldMk cId="961131491" sldId="418"/>
            <ac:grpSpMk id="79" creationId="{DBC33E92-E81A-4154-8439-3E1D220981E3}"/>
          </ac:grpSpMkLst>
        </pc:grpChg>
      </pc:sldChg>
      <pc:sldChg chg="modSp add del">
        <pc:chgData name="Travis Graves" userId="ee887955-a678-4c26-80d9-aa6f47891a68" providerId="ADAL" clId="{FA630776-6307-4EFA-8416-53CD180E98F7}" dt="2020-04-30T14:28:28.337" v="43" actId="2696"/>
        <pc:sldMkLst>
          <pc:docMk/>
          <pc:sldMk cId="2354864204" sldId="419"/>
        </pc:sldMkLst>
        <pc:spChg chg="mod">
          <ac:chgData name="Travis Graves" userId="ee887955-a678-4c26-80d9-aa6f47891a68" providerId="ADAL" clId="{FA630776-6307-4EFA-8416-53CD180E98F7}" dt="2020-04-30T14:24:18.762" v="26" actId="108"/>
          <ac:spMkLst>
            <pc:docMk/>
            <pc:sldMk cId="2354864204" sldId="419"/>
            <ac:spMk id="2" creationId="{00000000-0000-0000-0000-000000000000}"/>
          </ac:spMkLst>
        </pc:spChg>
      </pc:sldChg>
      <pc:sldChg chg="modSp add del">
        <pc:chgData name="Travis Graves" userId="ee887955-a678-4c26-80d9-aa6f47891a68" providerId="ADAL" clId="{FA630776-6307-4EFA-8416-53CD180E98F7}" dt="2020-04-30T14:28:28.349" v="44" actId="2696"/>
        <pc:sldMkLst>
          <pc:docMk/>
          <pc:sldMk cId="4075389186" sldId="420"/>
        </pc:sldMkLst>
        <pc:spChg chg="mod">
          <ac:chgData name="Travis Graves" userId="ee887955-a678-4c26-80d9-aa6f47891a68" providerId="ADAL" clId="{FA630776-6307-4EFA-8416-53CD180E98F7}" dt="2020-04-30T14:24:28.249" v="27" actId="1076"/>
          <ac:spMkLst>
            <pc:docMk/>
            <pc:sldMk cId="4075389186" sldId="420"/>
            <ac:spMk id="33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407" v="51" actId="2696"/>
        <pc:sldMkLst>
          <pc:docMk/>
          <pc:sldMk cId="3175767617" sldId="423"/>
        </pc:sldMkLst>
      </pc:sldChg>
      <pc:sldChg chg="add del">
        <pc:chgData name="Travis Graves" userId="ee887955-a678-4c26-80d9-aa6f47891a68" providerId="ADAL" clId="{FA630776-6307-4EFA-8416-53CD180E98F7}" dt="2020-04-30T14:28:28.412" v="52" actId="2696"/>
        <pc:sldMkLst>
          <pc:docMk/>
          <pc:sldMk cId="3273122609" sldId="425"/>
        </pc:sldMkLst>
      </pc:sldChg>
      <pc:sldChg chg="add del">
        <pc:chgData name="Travis Graves" userId="ee887955-a678-4c26-80d9-aa6f47891a68" providerId="ADAL" clId="{FA630776-6307-4EFA-8416-53CD180E98F7}" dt="2020-04-30T14:28:28.421" v="53" actId="2696"/>
        <pc:sldMkLst>
          <pc:docMk/>
          <pc:sldMk cId="4049610511" sldId="426"/>
        </pc:sldMkLst>
      </pc:sldChg>
      <pc:sldChg chg="add del">
        <pc:chgData name="Travis Graves" userId="ee887955-a678-4c26-80d9-aa6f47891a68" providerId="ADAL" clId="{FA630776-6307-4EFA-8416-53CD180E98F7}" dt="2020-04-30T14:28:28.427" v="54" actId="2696"/>
        <pc:sldMkLst>
          <pc:docMk/>
          <pc:sldMk cId="2104606033" sldId="427"/>
        </pc:sldMkLst>
      </pc:sldChg>
      <pc:sldChg chg="add del">
        <pc:chgData name="Travis Graves" userId="ee887955-a678-4c26-80d9-aa6f47891a68" providerId="ADAL" clId="{FA630776-6307-4EFA-8416-53CD180E98F7}" dt="2020-04-30T14:28:28.436" v="55" actId="2696"/>
        <pc:sldMkLst>
          <pc:docMk/>
          <pc:sldMk cId="894172234" sldId="428"/>
        </pc:sldMkLst>
      </pc:sldChg>
      <pc:sldChg chg="add del">
        <pc:chgData name="Travis Graves" userId="ee887955-a678-4c26-80d9-aa6f47891a68" providerId="ADAL" clId="{FA630776-6307-4EFA-8416-53CD180E98F7}" dt="2020-04-30T14:28:28.442" v="56" actId="2696"/>
        <pc:sldMkLst>
          <pc:docMk/>
          <pc:sldMk cId="2982761149" sldId="429"/>
        </pc:sldMkLst>
      </pc:sldChg>
      <pc:sldChg chg="add del">
        <pc:chgData name="Travis Graves" userId="ee887955-a678-4c26-80d9-aa6f47891a68" providerId="ADAL" clId="{FA630776-6307-4EFA-8416-53CD180E98F7}" dt="2020-04-30T14:28:28.447" v="57" actId="2696"/>
        <pc:sldMkLst>
          <pc:docMk/>
          <pc:sldMk cId="2293257246" sldId="430"/>
        </pc:sldMkLst>
      </pc:sldChg>
      <pc:sldChg chg="add del">
        <pc:chgData name="Travis Graves" userId="ee887955-a678-4c26-80d9-aa6f47891a68" providerId="ADAL" clId="{FA630776-6307-4EFA-8416-53CD180E98F7}" dt="2020-04-30T14:28:28.454" v="58" actId="2696"/>
        <pc:sldMkLst>
          <pc:docMk/>
          <pc:sldMk cId="1279435960" sldId="431"/>
        </pc:sldMkLst>
      </pc:sldChg>
      <pc:sldChg chg="add del">
        <pc:chgData name="Travis Graves" userId="ee887955-a678-4c26-80d9-aa6f47891a68" providerId="ADAL" clId="{FA630776-6307-4EFA-8416-53CD180E98F7}" dt="2020-04-30T14:28:28.458" v="59" actId="2696"/>
        <pc:sldMkLst>
          <pc:docMk/>
          <pc:sldMk cId="2713878255" sldId="432"/>
        </pc:sldMkLst>
      </pc:sldChg>
      <pc:sldChg chg="add del">
        <pc:chgData name="Travis Graves" userId="ee887955-a678-4c26-80d9-aa6f47891a68" providerId="ADAL" clId="{FA630776-6307-4EFA-8416-53CD180E98F7}" dt="2020-04-30T14:28:28.463" v="60" actId="2696"/>
        <pc:sldMkLst>
          <pc:docMk/>
          <pc:sldMk cId="2054448873" sldId="433"/>
        </pc:sldMkLst>
      </pc:sldChg>
      <pc:sldChg chg="add del">
        <pc:chgData name="Travis Graves" userId="ee887955-a678-4c26-80d9-aa6f47891a68" providerId="ADAL" clId="{FA630776-6307-4EFA-8416-53CD180E98F7}" dt="2020-04-30T14:28:28.468" v="61" actId="2696"/>
        <pc:sldMkLst>
          <pc:docMk/>
          <pc:sldMk cId="3592614851" sldId="434"/>
        </pc:sldMkLst>
      </pc:sldChg>
      <pc:sldChg chg="add del">
        <pc:chgData name="Travis Graves" userId="ee887955-a678-4c26-80d9-aa6f47891a68" providerId="ADAL" clId="{FA630776-6307-4EFA-8416-53CD180E98F7}" dt="2020-04-30T14:28:28.472" v="62" actId="2696"/>
        <pc:sldMkLst>
          <pc:docMk/>
          <pc:sldMk cId="4025797011" sldId="435"/>
        </pc:sldMkLst>
      </pc:sldChg>
      <pc:sldChg chg="add del">
        <pc:chgData name="Travis Graves" userId="ee887955-a678-4c26-80d9-aa6f47891a68" providerId="ADAL" clId="{FA630776-6307-4EFA-8416-53CD180E98F7}" dt="2020-04-30T14:28:28.484" v="63" actId="2696"/>
        <pc:sldMkLst>
          <pc:docMk/>
          <pc:sldMk cId="3968890418" sldId="436"/>
        </pc:sldMkLst>
      </pc:sldChg>
      <pc:sldChg chg="modSp add del">
        <pc:chgData name="Travis Graves" userId="ee887955-a678-4c26-80d9-aa6f47891a68" providerId="ADAL" clId="{FA630776-6307-4EFA-8416-53CD180E98F7}" dt="2020-04-30T14:28:28.500" v="65" actId="2696"/>
        <pc:sldMkLst>
          <pc:docMk/>
          <pc:sldMk cId="1651242219" sldId="437"/>
        </pc:sldMkLst>
        <pc:spChg chg="mod">
          <ac:chgData name="Travis Graves" userId="ee887955-a678-4c26-80d9-aa6f47891a68" providerId="ADAL" clId="{FA630776-6307-4EFA-8416-53CD180E98F7}" dt="2020-04-30T14:25:37.048" v="38" actId="1076"/>
          <ac:spMkLst>
            <pc:docMk/>
            <pc:sldMk cId="1651242219" sldId="437"/>
            <ac:spMk id="3" creationId="{0F995039-2DBA-9F47-88B0-9D92CA9B5FBB}"/>
          </ac:spMkLst>
        </pc:spChg>
      </pc:sldChg>
      <pc:sldChg chg="modSp add">
        <pc:chgData name="Travis Graves" userId="ee887955-a678-4c26-80d9-aa6f47891a68" providerId="ADAL" clId="{FA630776-6307-4EFA-8416-53CD180E98F7}" dt="2020-04-30T14:43:50.728" v="374" actId="1076"/>
        <pc:sldMkLst>
          <pc:docMk/>
          <pc:sldMk cId="436949997" sldId="439"/>
        </pc:sldMkLst>
        <pc:spChg chg="mod">
          <ac:chgData name="Travis Graves" userId="ee887955-a678-4c26-80d9-aa6f47891a68" providerId="ADAL" clId="{FA630776-6307-4EFA-8416-53CD180E98F7}" dt="2020-04-30T14:43:50.728" v="374" actId="1076"/>
          <ac:spMkLst>
            <pc:docMk/>
            <pc:sldMk cId="436949997" sldId="439"/>
            <ac:spMk id="6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39:00.457" v="78" actId="113"/>
          <ac:spMkLst>
            <pc:docMk/>
            <pc:sldMk cId="436949997" sldId="439"/>
            <ac:spMk id="35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5-12T19:51:41.075" v="586" actId="20577"/>
        <pc:sldMkLst>
          <pc:docMk/>
          <pc:sldMk cId="2233685882" sldId="441"/>
        </pc:sldMkLst>
        <pc:spChg chg="mod">
          <ac:chgData name="Travis Graves" userId="ee887955-a678-4c26-80d9-aa6f47891a68" providerId="ADAL" clId="{FA630776-6307-4EFA-8416-53CD180E98F7}" dt="2020-05-12T19:51:41.075" v="586" actId="20577"/>
          <ac:spMkLst>
            <pc:docMk/>
            <pc:sldMk cId="2233685882" sldId="441"/>
            <ac:spMk id="6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4-30T14:44:05.790" v="375" actId="15"/>
        <pc:sldMkLst>
          <pc:docMk/>
          <pc:sldMk cId="2261985631" sldId="449"/>
        </pc:sldMkLst>
        <pc:spChg chg="mod">
          <ac:chgData name="Travis Graves" userId="ee887955-a678-4c26-80d9-aa6f47891a68" providerId="ADAL" clId="{FA630776-6307-4EFA-8416-53CD180E98F7}" dt="2020-04-30T14:39:32.937" v="82" actId="1076"/>
          <ac:spMkLst>
            <pc:docMk/>
            <pc:sldMk cId="2261985631" sldId="449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44:05.790" v="375" actId="15"/>
          <ac:spMkLst>
            <pc:docMk/>
            <pc:sldMk cId="2261985631" sldId="449"/>
            <ac:spMk id="6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395" v="50" actId="2696"/>
        <pc:sldMkLst>
          <pc:docMk/>
          <pc:sldMk cId="1127907179" sldId="463"/>
        </pc:sldMkLst>
      </pc:sldChg>
      <pc:sldChg chg="add del">
        <pc:chgData name="Travis Graves" userId="ee887955-a678-4c26-80d9-aa6f47891a68" providerId="ADAL" clId="{FA630776-6307-4EFA-8416-53CD180E98F7}" dt="2020-04-30T14:28:28.358" v="45" actId="2696"/>
        <pc:sldMkLst>
          <pc:docMk/>
          <pc:sldMk cId="499401284" sldId="464"/>
        </pc:sldMkLst>
      </pc:sldChg>
      <pc:sldChg chg="add del">
        <pc:chgData name="Travis Graves" userId="ee887955-a678-4c26-80d9-aa6f47891a68" providerId="ADAL" clId="{FA630776-6307-4EFA-8416-53CD180E98F7}" dt="2020-04-30T14:28:28.378" v="48" actId="2696"/>
        <pc:sldMkLst>
          <pc:docMk/>
          <pc:sldMk cId="2830859042" sldId="465"/>
        </pc:sldMkLst>
      </pc:sldChg>
      <pc:sldChg chg="modSp add del">
        <pc:chgData name="Travis Graves" userId="ee887955-a678-4c26-80d9-aa6f47891a68" providerId="ADAL" clId="{FA630776-6307-4EFA-8416-53CD180E98F7}" dt="2020-04-30T14:28:28.364" v="46" actId="2696"/>
        <pc:sldMkLst>
          <pc:docMk/>
          <pc:sldMk cId="755832855" sldId="466"/>
        </pc:sldMkLst>
        <pc:spChg chg="mod">
          <ac:chgData name="Travis Graves" userId="ee887955-a678-4c26-80d9-aa6f47891a68" providerId="ADAL" clId="{FA630776-6307-4EFA-8416-53CD180E98F7}" dt="2020-04-30T14:22:19.672" v="2" actId="27636"/>
          <ac:spMkLst>
            <pc:docMk/>
            <pc:sldMk cId="755832855" sldId="466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506" v="67" actId="2696"/>
        <pc:sldMkLst>
          <pc:docMk/>
          <pc:sldMk cId="3044267418" sldId="467"/>
        </pc:sldMkLst>
      </pc:sldChg>
      <pc:sldChg chg="modSp add">
        <pc:chgData name="Travis Graves" userId="ee887955-a678-4c26-80d9-aa6f47891a68" providerId="ADAL" clId="{FA630776-6307-4EFA-8416-53CD180E98F7}" dt="2020-05-12T19:51:26.490" v="578" actId="20577"/>
        <pc:sldMkLst>
          <pc:docMk/>
          <pc:sldMk cId="2420414101" sldId="468"/>
        </pc:sldMkLst>
        <pc:spChg chg="mod">
          <ac:chgData name="Travis Graves" userId="ee887955-a678-4c26-80d9-aa6f47891a68" providerId="ADAL" clId="{FA630776-6307-4EFA-8416-53CD180E98F7}" dt="2020-04-30T14:43:22.477" v="372" actId="1076"/>
          <ac:spMkLst>
            <pc:docMk/>
            <pc:sldMk cId="2420414101" sldId="468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5-12T19:51:26.490" v="578" actId="20577"/>
          <ac:spMkLst>
            <pc:docMk/>
            <pc:sldMk cId="2420414101" sldId="468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4-30T14:44:52.844" v="456" actId="313"/>
        <pc:sldMkLst>
          <pc:docMk/>
          <pc:sldMk cId="3046294174" sldId="469"/>
        </pc:sldMkLst>
        <pc:spChg chg="mod">
          <ac:chgData name="Travis Graves" userId="ee887955-a678-4c26-80d9-aa6f47891a68" providerId="ADAL" clId="{FA630776-6307-4EFA-8416-53CD180E98F7}" dt="2020-04-30T14:44:13.084" v="376" actId="1076"/>
          <ac:spMkLst>
            <pc:docMk/>
            <pc:sldMk cId="3046294174" sldId="469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44:52.844" v="456" actId="313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4-30T15:21:26.333" v="565" actId="27636"/>
        <pc:sldMkLst>
          <pc:docMk/>
          <pc:sldMk cId="4125819114" sldId="470"/>
        </pc:sldMkLst>
        <pc:spChg chg="mod">
          <ac:chgData name="Travis Graves" userId="ee887955-a678-4c26-80d9-aa6f47891a68" providerId="ADAL" clId="{FA630776-6307-4EFA-8416-53CD180E98F7}" dt="2020-04-30T14:42:39.077" v="371" actId="1076"/>
          <ac:spMkLst>
            <pc:docMk/>
            <pc:sldMk cId="4125819114" sldId="470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5:21:26.333" v="565" actId="27636"/>
          <ac:spMkLst>
            <pc:docMk/>
            <pc:sldMk cId="4125819114" sldId="470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FA630776-6307-4EFA-8416-53CD180E98F7}" dt="2020-04-30T14:28:28.315" v="41" actId="2696"/>
        <pc:sldMkLst>
          <pc:docMk/>
          <pc:sldMk cId="825134449" sldId="472"/>
        </pc:sldMkLst>
        <pc:spChg chg="mod">
          <ac:chgData name="Travis Graves" userId="ee887955-a678-4c26-80d9-aa6f47891a68" providerId="ADAL" clId="{FA630776-6307-4EFA-8416-53CD180E98F7}" dt="2020-04-30T14:23:15.811" v="17" actId="404"/>
          <ac:spMkLst>
            <pc:docMk/>
            <pc:sldMk cId="825134449" sldId="472"/>
            <ac:spMk id="3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23:25.619" v="19" actId="404"/>
          <ac:spMkLst>
            <pc:docMk/>
            <pc:sldMk cId="825134449" sldId="472"/>
            <ac:spMk id="4" creationId="{00000000-0000-0000-0000-000000000000}"/>
          </ac:spMkLst>
        </pc:spChg>
      </pc:sldChg>
      <pc:sldChg chg="modSp add del">
        <pc:chgData name="Travis Graves" userId="ee887955-a678-4c26-80d9-aa6f47891a68" providerId="ADAL" clId="{FA630776-6307-4EFA-8416-53CD180E98F7}" dt="2020-04-30T14:28:28.389" v="49" actId="2696"/>
        <pc:sldMkLst>
          <pc:docMk/>
          <pc:sldMk cId="4033673672" sldId="473"/>
        </pc:sldMkLst>
        <pc:spChg chg="mod">
          <ac:chgData name="Travis Graves" userId="ee887955-a678-4c26-80d9-aa6f47891a68" providerId="ADAL" clId="{FA630776-6307-4EFA-8416-53CD180E98F7}" dt="2020-04-30T14:25:02.994" v="37" actId="14100"/>
          <ac:spMkLst>
            <pc:docMk/>
            <pc:sldMk cId="4033673672" sldId="473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371" v="47" actId="2696"/>
        <pc:sldMkLst>
          <pc:docMk/>
          <pc:sldMk cId="936068963" sldId="474"/>
        </pc:sldMkLst>
      </pc:sldChg>
      <pc:sldChg chg="modSp add">
        <pc:chgData name="Travis Graves" userId="ee887955-a678-4c26-80d9-aa6f47891a68" providerId="ADAL" clId="{FA630776-6307-4EFA-8416-53CD180E98F7}" dt="2020-04-30T14:38:28.539" v="74"/>
        <pc:sldMkLst>
          <pc:docMk/>
          <pc:sldMk cId="1597940254" sldId="475"/>
        </pc:sldMkLst>
        <pc:spChg chg="mod">
          <ac:chgData name="Travis Graves" userId="ee887955-a678-4c26-80d9-aa6f47891a68" providerId="ADAL" clId="{FA630776-6307-4EFA-8416-53CD180E98F7}" dt="2020-04-30T14:38:28.539" v="74"/>
          <ac:spMkLst>
            <pc:docMk/>
            <pc:sldMk cId="1597940254" sldId="475"/>
            <ac:spMk id="5" creationId="{DBB3E428-46AD-4434-9574-DB58D51CEAE1}"/>
          </ac:spMkLst>
        </pc:spChg>
      </pc:sldChg>
      <pc:sldMasterChg chg="delSldLayout">
        <pc:chgData name="Travis Graves" userId="ee887955-a678-4c26-80d9-aa6f47891a68" providerId="ADAL" clId="{FA630776-6307-4EFA-8416-53CD180E98F7}" dt="2020-04-30T14:28:28.501" v="66" actId="2696"/>
        <pc:sldMasterMkLst>
          <pc:docMk/>
          <pc:sldMasterMk cId="0" sldId="2147483679"/>
        </pc:sldMasterMkLst>
        <pc:sldLayoutChg chg="del">
          <pc:chgData name="Travis Graves" userId="ee887955-a678-4c26-80d9-aa6f47891a68" providerId="ADAL" clId="{FA630776-6307-4EFA-8416-53CD180E98F7}" dt="2020-04-30T14:28:28.501" v="66" actId="2696"/>
          <pc:sldLayoutMkLst>
            <pc:docMk/>
            <pc:sldMasterMk cId="0" sldId="2147483679"/>
            <pc:sldLayoutMk cId="732614737" sldId="2147483906"/>
          </pc:sldLayoutMkLst>
        </pc:sldLayoutChg>
        <pc:sldLayoutChg chg="del">
          <pc:chgData name="Travis Graves" userId="ee887955-a678-4c26-80d9-aa6f47891a68" providerId="ADAL" clId="{FA630776-6307-4EFA-8416-53CD180E98F7}" dt="2020-04-30T14:28:28.485" v="64" actId="2696"/>
          <pc:sldLayoutMkLst>
            <pc:docMk/>
            <pc:sldMasterMk cId="0" sldId="2147483679"/>
            <pc:sldLayoutMk cId="1285212308" sldId="2147483907"/>
          </pc:sldLayoutMkLst>
        </pc:sldLayoutChg>
      </pc:sldMasterChg>
    </pc:docChg>
  </pc:docChgLst>
  <pc:docChgLst>
    <pc:chgData name="Travis Graves" userId="ee887955-a678-4c26-80d9-aa6f47891a68" providerId="ADAL" clId="{93A378F6-6F4C-437B-807D-09A8CB9D7B4B}"/>
    <pc:docChg chg="undo custSel addSld delSld modSld sldOrd">
      <pc:chgData name="Travis Graves" userId="ee887955-a678-4c26-80d9-aa6f47891a68" providerId="ADAL" clId="{93A378F6-6F4C-437B-807D-09A8CB9D7B4B}" dt="2020-06-10T23:54:10.130" v="2699" actId="1076"/>
      <pc:docMkLst>
        <pc:docMk/>
      </pc:docMkLst>
      <pc:sldChg chg="modSp">
        <pc:chgData name="Travis Graves" userId="ee887955-a678-4c26-80d9-aa6f47891a68" providerId="ADAL" clId="{93A378F6-6F4C-437B-807D-09A8CB9D7B4B}" dt="2020-06-10T22:21:41.613" v="2673" actId="20577"/>
        <pc:sldMkLst>
          <pc:docMk/>
          <pc:sldMk cId="1305001742" sldId="292"/>
        </pc:sldMkLst>
        <pc:spChg chg="mod">
          <ac:chgData name="Travis Graves" userId="ee887955-a678-4c26-80d9-aa6f47891a68" providerId="ADAL" clId="{93A378F6-6F4C-437B-807D-09A8CB9D7B4B}" dt="2020-06-10T22:21:41.613" v="2673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modSp">
        <pc:chgData name="Travis Graves" userId="ee887955-a678-4c26-80d9-aa6f47891a68" providerId="ADAL" clId="{93A378F6-6F4C-437B-807D-09A8CB9D7B4B}" dt="2020-06-10T21:24:02.509" v="2661" actId="20577"/>
        <pc:sldMkLst>
          <pc:docMk/>
          <pc:sldMk cId="1653416510" sldId="485"/>
        </pc:sldMkLst>
        <pc:spChg chg="mod">
          <ac:chgData name="Travis Graves" userId="ee887955-a678-4c26-80d9-aa6f47891a68" providerId="ADAL" clId="{93A378F6-6F4C-437B-807D-09A8CB9D7B4B}" dt="2020-06-10T21:24:02.509" v="2661" actId="20577"/>
          <ac:spMkLst>
            <pc:docMk/>
            <pc:sldMk cId="1653416510" sldId="485"/>
            <ac:spMk id="2" creationId="{00000000-0000-0000-0000-000000000000}"/>
          </ac:spMkLst>
        </pc:spChg>
      </pc:sldChg>
      <pc:sldChg chg="modSp del">
        <pc:chgData name="Travis Graves" userId="ee887955-a678-4c26-80d9-aa6f47891a68" providerId="ADAL" clId="{93A378F6-6F4C-437B-807D-09A8CB9D7B4B}" dt="2020-06-10T20:39:54.143" v="2577" actId="2696"/>
        <pc:sldMkLst>
          <pc:docMk/>
          <pc:sldMk cId="2961947134" sldId="490"/>
        </pc:sldMkLst>
        <pc:spChg chg="mod">
          <ac:chgData name="Travis Graves" userId="ee887955-a678-4c26-80d9-aa6f47891a68" providerId="ADAL" clId="{93A378F6-6F4C-437B-807D-09A8CB9D7B4B}" dt="2020-06-10T16:03:31.215" v="52" actId="20577"/>
          <ac:spMkLst>
            <pc:docMk/>
            <pc:sldMk cId="2961947134" sldId="490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0:39:18.354" v="2576" actId="20577"/>
          <ac:spMkLst>
            <pc:docMk/>
            <pc:sldMk cId="2961947134" sldId="490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93A378F6-6F4C-437B-807D-09A8CB9D7B4B}" dt="2020-06-10T16:14:22.151" v="556" actId="2696"/>
        <pc:sldMkLst>
          <pc:docMk/>
          <pc:sldMk cId="1873126413" sldId="491"/>
        </pc:sldMkLst>
      </pc:sldChg>
      <pc:sldChg chg="del">
        <pc:chgData name="Travis Graves" userId="ee887955-a678-4c26-80d9-aa6f47891a68" providerId="ADAL" clId="{93A378F6-6F4C-437B-807D-09A8CB9D7B4B}" dt="2020-06-10T16:14:18.895" v="555" actId="2696"/>
        <pc:sldMkLst>
          <pc:docMk/>
          <pc:sldMk cId="319629282" sldId="493"/>
        </pc:sldMkLst>
      </pc:sldChg>
      <pc:sldChg chg="del">
        <pc:chgData name="Travis Graves" userId="ee887955-a678-4c26-80d9-aa6f47891a68" providerId="ADAL" clId="{93A378F6-6F4C-437B-807D-09A8CB9D7B4B}" dt="2020-06-10T16:14:22.155" v="557" actId="2696"/>
        <pc:sldMkLst>
          <pc:docMk/>
          <pc:sldMk cId="1093240127" sldId="494"/>
        </pc:sldMkLst>
      </pc:sldChg>
      <pc:sldChg chg="del">
        <pc:chgData name="Travis Graves" userId="ee887955-a678-4c26-80d9-aa6f47891a68" providerId="ADAL" clId="{93A378F6-6F4C-437B-807D-09A8CB9D7B4B}" dt="2020-06-10T16:14:22.158" v="558" actId="2696"/>
        <pc:sldMkLst>
          <pc:docMk/>
          <pc:sldMk cId="2132625111" sldId="495"/>
        </pc:sldMkLst>
      </pc:sldChg>
      <pc:sldChg chg="modSp add del">
        <pc:chgData name="Travis Graves" userId="ee887955-a678-4c26-80d9-aa6f47891a68" providerId="ADAL" clId="{93A378F6-6F4C-437B-807D-09A8CB9D7B4B}" dt="2020-06-10T21:24:13.404" v="2663" actId="2696"/>
        <pc:sldMkLst>
          <pc:docMk/>
          <pc:sldMk cId="528686894" sldId="496"/>
        </pc:sldMkLst>
        <pc:spChg chg="mod">
          <ac:chgData name="Travis Graves" userId="ee887955-a678-4c26-80d9-aa6f47891a68" providerId="ADAL" clId="{93A378F6-6F4C-437B-807D-09A8CB9D7B4B}" dt="2020-06-10T20:39:59.389" v="2581" actId="20577"/>
          <ac:spMkLst>
            <pc:docMk/>
            <pc:sldMk cId="528686894" sldId="496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0:46:11.902" v="2618" actId="20577"/>
          <ac:spMkLst>
            <pc:docMk/>
            <pc:sldMk cId="528686894" sldId="496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93A378F6-6F4C-437B-807D-09A8CB9D7B4B}" dt="2020-06-10T18:52:15.102" v="1544" actId="20577"/>
        <pc:sldMkLst>
          <pc:docMk/>
          <pc:sldMk cId="3505789909" sldId="497"/>
        </pc:sldMkLst>
        <pc:spChg chg="mod">
          <ac:chgData name="Travis Graves" userId="ee887955-a678-4c26-80d9-aa6f47891a68" providerId="ADAL" clId="{93A378F6-6F4C-437B-807D-09A8CB9D7B4B}" dt="2020-06-10T16:06:20.463" v="303" actId="20577"/>
          <ac:spMkLst>
            <pc:docMk/>
            <pc:sldMk cId="3505789909" sldId="497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52:15.102" v="1544" actId="20577"/>
          <ac:spMkLst>
            <pc:docMk/>
            <pc:sldMk cId="3505789909" sldId="497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93A378F6-6F4C-437B-807D-09A8CB9D7B4B}" dt="2020-06-10T18:22:08.260" v="1074" actId="1076"/>
        <pc:sldMkLst>
          <pc:docMk/>
          <pc:sldMk cId="165635732" sldId="498"/>
        </pc:sldMkLst>
        <pc:spChg chg="mod">
          <ac:chgData name="Travis Graves" userId="ee887955-a678-4c26-80d9-aa6f47891a68" providerId="ADAL" clId="{93A378F6-6F4C-437B-807D-09A8CB9D7B4B}" dt="2020-06-10T16:08:29.841" v="393" actId="20577"/>
          <ac:spMkLst>
            <pc:docMk/>
            <pc:sldMk cId="165635732" sldId="498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6:08:36.627" v="395" actId="5793"/>
          <ac:spMkLst>
            <pc:docMk/>
            <pc:sldMk cId="165635732" sldId="498"/>
            <ac:spMk id="3" creationId="{00000000-0000-0000-0000-000000000000}"/>
          </ac:spMkLst>
        </pc:spChg>
        <pc:graphicFrameChg chg="add mod modGraphic">
          <ac:chgData name="Travis Graves" userId="ee887955-a678-4c26-80d9-aa6f47891a68" providerId="ADAL" clId="{93A378F6-6F4C-437B-807D-09A8CB9D7B4B}" dt="2020-06-10T18:22:08.260" v="1074" actId="1076"/>
          <ac:graphicFrameMkLst>
            <pc:docMk/>
            <pc:sldMk cId="165635732" sldId="498"/>
            <ac:graphicFrameMk id="4" creationId="{DF583D3C-F49B-488F-9220-50B1AA391DBD}"/>
          </ac:graphicFrameMkLst>
        </pc:graphicFrameChg>
      </pc:sldChg>
      <pc:sldChg chg="addSp delSp modSp add del">
        <pc:chgData name="Travis Graves" userId="ee887955-a678-4c26-80d9-aa6f47891a68" providerId="ADAL" clId="{93A378F6-6F4C-437B-807D-09A8CB9D7B4B}" dt="2020-06-10T16:14:13.908" v="553" actId="2696"/>
        <pc:sldMkLst>
          <pc:docMk/>
          <pc:sldMk cId="2393886657" sldId="499"/>
        </pc:sldMkLst>
        <pc:spChg chg="mod">
          <ac:chgData name="Travis Graves" userId="ee887955-a678-4c26-80d9-aa6f47891a68" providerId="ADAL" clId="{93A378F6-6F4C-437B-807D-09A8CB9D7B4B}" dt="2020-06-10T16:10:39.998" v="457" actId="20577"/>
          <ac:spMkLst>
            <pc:docMk/>
            <pc:sldMk cId="2393886657" sldId="499"/>
            <ac:spMk id="2" creationId="{00000000-0000-0000-0000-000000000000}"/>
          </ac:spMkLst>
        </pc:spChg>
        <pc:spChg chg="add del">
          <ac:chgData name="Travis Graves" userId="ee887955-a678-4c26-80d9-aa6f47891a68" providerId="ADAL" clId="{93A378F6-6F4C-437B-807D-09A8CB9D7B4B}" dt="2020-06-10T16:10:50.819" v="460"/>
          <ac:spMkLst>
            <pc:docMk/>
            <pc:sldMk cId="2393886657" sldId="499"/>
            <ac:spMk id="5" creationId="{7FCE71B7-206B-416F-A92A-75EE70EB8D3C}"/>
          </ac:spMkLst>
        </pc:spChg>
        <pc:graphicFrameChg chg="del">
          <ac:chgData name="Travis Graves" userId="ee887955-a678-4c26-80d9-aa6f47891a68" providerId="ADAL" clId="{93A378F6-6F4C-437B-807D-09A8CB9D7B4B}" dt="2020-06-10T16:10:43.094" v="458" actId="478"/>
          <ac:graphicFrameMkLst>
            <pc:docMk/>
            <pc:sldMk cId="2393886657" sldId="499"/>
            <ac:graphicFrameMk id="4" creationId="{DF583D3C-F49B-488F-9220-50B1AA391DBD}"/>
          </ac:graphicFrameMkLst>
        </pc:graphicFrameChg>
      </pc:sldChg>
      <pc:sldChg chg="modSp add ord">
        <pc:chgData name="Travis Graves" userId="ee887955-a678-4c26-80d9-aa6f47891a68" providerId="ADAL" clId="{93A378F6-6F4C-437B-807D-09A8CB9D7B4B}" dt="2020-06-10T23:40:19.967" v="2688" actId="20577"/>
        <pc:sldMkLst>
          <pc:docMk/>
          <pc:sldMk cId="4238226317" sldId="500"/>
        </pc:sldMkLst>
        <pc:spChg chg="mod">
          <ac:chgData name="Travis Graves" userId="ee887955-a678-4c26-80d9-aa6f47891a68" providerId="ADAL" clId="{93A378F6-6F4C-437B-807D-09A8CB9D7B4B}" dt="2020-06-10T23:40:19.967" v="2688" actId="20577"/>
          <ac:spMkLst>
            <pc:docMk/>
            <pc:sldMk cId="4238226317" sldId="500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3:39:16.293" v="2687" actId="6549"/>
          <ac:spMkLst>
            <pc:docMk/>
            <pc:sldMk cId="4238226317" sldId="500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93A378F6-6F4C-437B-807D-09A8CB9D7B4B}" dt="2020-06-10T23:40:29.203" v="2694" actId="313"/>
        <pc:sldMkLst>
          <pc:docMk/>
          <pc:sldMk cId="1235129924" sldId="501"/>
        </pc:sldMkLst>
        <pc:spChg chg="mod">
          <ac:chgData name="Travis Graves" userId="ee887955-a678-4c26-80d9-aa6f47891a68" providerId="ADAL" clId="{93A378F6-6F4C-437B-807D-09A8CB9D7B4B}" dt="2020-06-10T23:40:29.203" v="2694" actId="313"/>
          <ac:spMkLst>
            <pc:docMk/>
            <pc:sldMk cId="1235129924" sldId="501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6:13:40.192" v="544" actId="5793"/>
          <ac:spMkLst>
            <pc:docMk/>
            <pc:sldMk cId="1235129924" sldId="501"/>
            <ac:spMk id="3" creationId="{00000000-0000-0000-0000-000000000000}"/>
          </ac:spMkLst>
        </pc:spChg>
        <pc:picChg chg="add mod">
          <ac:chgData name="Travis Graves" userId="ee887955-a678-4c26-80d9-aa6f47891a68" providerId="ADAL" clId="{93A378F6-6F4C-437B-807D-09A8CB9D7B4B}" dt="2020-06-10T16:14:02.515" v="551" actId="14100"/>
          <ac:picMkLst>
            <pc:docMk/>
            <pc:sldMk cId="1235129924" sldId="501"/>
            <ac:picMk id="4" creationId="{DFFC917F-C4C6-4916-9210-3B73536BC574}"/>
          </ac:picMkLst>
        </pc:picChg>
      </pc:sldChg>
      <pc:sldChg chg="add del">
        <pc:chgData name="Travis Graves" userId="ee887955-a678-4c26-80d9-aa6f47891a68" providerId="ADAL" clId="{93A378F6-6F4C-437B-807D-09A8CB9D7B4B}" dt="2020-06-10T16:14:16.400" v="554" actId="2696"/>
        <pc:sldMkLst>
          <pc:docMk/>
          <pc:sldMk cId="2271013682" sldId="502"/>
        </pc:sldMkLst>
      </pc:sldChg>
      <pc:sldChg chg="addSp delSp modSp add ord">
        <pc:chgData name="Travis Graves" userId="ee887955-a678-4c26-80d9-aa6f47891a68" providerId="ADAL" clId="{93A378F6-6F4C-437B-807D-09A8CB9D7B4B}" dt="2020-06-10T23:54:10.130" v="2699" actId="1076"/>
        <pc:sldMkLst>
          <pc:docMk/>
          <pc:sldMk cId="3327476931" sldId="502"/>
        </pc:sldMkLst>
        <pc:spChg chg="mod">
          <ac:chgData name="Travis Graves" userId="ee887955-a678-4c26-80d9-aa6f47891a68" providerId="ADAL" clId="{93A378F6-6F4C-437B-807D-09A8CB9D7B4B}" dt="2020-06-10T22:14:40.104" v="2669" actId="20577"/>
          <ac:spMkLst>
            <pc:docMk/>
            <pc:sldMk cId="3327476931" sldId="502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0:45:12.526" v="2589" actId="5793"/>
          <ac:spMkLst>
            <pc:docMk/>
            <pc:sldMk cId="3327476931" sldId="502"/>
            <ac:spMk id="3" creationId="{00000000-0000-0000-0000-000000000000}"/>
          </ac:spMkLst>
        </pc:spChg>
        <pc:picChg chg="add del mod">
          <ac:chgData name="Travis Graves" userId="ee887955-a678-4c26-80d9-aa6f47891a68" providerId="ADAL" clId="{93A378F6-6F4C-437B-807D-09A8CB9D7B4B}" dt="2020-06-10T23:53:46.056" v="2695" actId="478"/>
          <ac:picMkLst>
            <pc:docMk/>
            <pc:sldMk cId="3327476931" sldId="502"/>
            <ac:picMk id="4" creationId="{010210CF-415F-4306-A502-52AE3CCD375B}"/>
          </ac:picMkLst>
        </pc:picChg>
        <pc:picChg chg="add mod">
          <ac:chgData name="Travis Graves" userId="ee887955-a678-4c26-80d9-aa6f47891a68" providerId="ADAL" clId="{93A378F6-6F4C-437B-807D-09A8CB9D7B4B}" dt="2020-06-10T23:54:10.130" v="2699" actId="1076"/>
          <ac:picMkLst>
            <pc:docMk/>
            <pc:sldMk cId="3327476931" sldId="502"/>
            <ac:picMk id="5" creationId="{D299DE3A-74DD-4981-AD0F-66D53908DA14}"/>
          </ac:picMkLst>
        </pc:picChg>
      </pc:sldChg>
      <pc:sldChg chg="add del">
        <pc:chgData name="Travis Graves" userId="ee887955-a678-4c26-80d9-aa6f47891a68" providerId="ADAL" clId="{93A378F6-6F4C-437B-807D-09A8CB9D7B4B}" dt="2020-06-10T20:45:23.854" v="2590" actId="2696"/>
        <pc:sldMkLst>
          <pc:docMk/>
          <pc:sldMk cId="1926786523" sldId="503"/>
        </pc:sldMkLst>
      </pc:sldChg>
      <pc:sldChg chg="modSp add del ord">
        <pc:chgData name="Travis Graves" userId="ee887955-a678-4c26-80d9-aa6f47891a68" providerId="ADAL" clId="{93A378F6-6F4C-437B-807D-09A8CB9D7B4B}" dt="2020-06-10T16:20:57.580" v="805" actId="2696"/>
        <pc:sldMkLst>
          <pc:docMk/>
          <pc:sldMk cId="4059953678" sldId="504"/>
        </pc:sldMkLst>
        <pc:spChg chg="mod">
          <ac:chgData name="Travis Graves" userId="ee887955-a678-4c26-80d9-aa6f47891a68" providerId="ADAL" clId="{93A378F6-6F4C-437B-807D-09A8CB9D7B4B}" dt="2020-06-10T16:20:50.045" v="803"/>
          <ac:spMkLst>
            <pc:docMk/>
            <pc:sldMk cId="4059953678" sldId="504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6:18:07.250" v="632" actId="20577"/>
          <ac:spMkLst>
            <pc:docMk/>
            <pc:sldMk cId="4059953678" sldId="504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93A378F6-6F4C-437B-807D-09A8CB9D7B4B}" dt="2020-06-10T16:17:31.949" v="627" actId="2696"/>
        <pc:sldMkLst>
          <pc:docMk/>
          <pc:sldMk cId="69741922" sldId="505"/>
        </pc:sldMkLst>
        <pc:spChg chg="mod">
          <ac:chgData name="Travis Graves" userId="ee887955-a678-4c26-80d9-aa6f47891a68" providerId="ADAL" clId="{93A378F6-6F4C-437B-807D-09A8CB9D7B4B}" dt="2020-06-10T16:16:43.357" v="626" actId="20577"/>
          <ac:spMkLst>
            <pc:docMk/>
            <pc:sldMk cId="69741922" sldId="505"/>
            <ac:spMk id="2" creationId="{00000000-0000-0000-0000-000000000000}"/>
          </ac:spMkLst>
        </pc:spChg>
      </pc:sldChg>
      <pc:sldChg chg="addSp delSp modSp add">
        <pc:chgData name="Travis Graves" userId="ee887955-a678-4c26-80d9-aa6f47891a68" providerId="ADAL" clId="{93A378F6-6F4C-437B-807D-09A8CB9D7B4B}" dt="2020-06-10T22:14:25.055" v="2667" actId="113"/>
        <pc:sldMkLst>
          <pc:docMk/>
          <pc:sldMk cId="1307505931" sldId="505"/>
        </pc:sldMkLst>
        <pc:spChg chg="mod">
          <ac:chgData name="Travis Graves" userId="ee887955-a678-4c26-80d9-aa6f47891a68" providerId="ADAL" clId="{93A378F6-6F4C-437B-807D-09A8CB9D7B4B}" dt="2020-06-10T16:22:59.478" v="1072" actId="20577"/>
          <ac:spMkLst>
            <pc:docMk/>
            <pc:sldMk cId="1307505931" sldId="505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2:14:25.055" v="2667" actId="113"/>
          <ac:spMkLst>
            <pc:docMk/>
            <pc:sldMk cId="1307505931" sldId="505"/>
            <ac:spMk id="3" creationId="{00000000-0000-0000-0000-000000000000}"/>
          </ac:spMkLst>
        </pc:spChg>
        <pc:spChg chg="add del">
          <ac:chgData name="Travis Graves" userId="ee887955-a678-4c26-80d9-aa6f47891a68" providerId="ADAL" clId="{93A378F6-6F4C-437B-807D-09A8CB9D7B4B}" dt="2020-06-10T16:19:32.663" v="690"/>
          <ac:spMkLst>
            <pc:docMk/>
            <pc:sldMk cId="1307505931" sldId="505"/>
            <ac:spMk id="4" creationId="{F66054EA-94CF-4648-B712-79F60A377DB7}"/>
          </ac:spMkLst>
        </pc:spChg>
        <pc:spChg chg="add del">
          <ac:chgData name="Travis Graves" userId="ee887955-a678-4c26-80d9-aa6f47891a68" providerId="ADAL" clId="{93A378F6-6F4C-437B-807D-09A8CB9D7B4B}" dt="2020-06-10T16:19:32.663" v="690"/>
          <ac:spMkLst>
            <pc:docMk/>
            <pc:sldMk cId="1307505931" sldId="505"/>
            <ac:spMk id="5" creationId="{8ADE4239-DFDE-4A65-A17B-BD0B055AD1CB}"/>
          </ac:spMkLst>
        </pc:spChg>
        <pc:spChg chg="add del">
          <ac:chgData name="Travis Graves" userId="ee887955-a678-4c26-80d9-aa6f47891a68" providerId="ADAL" clId="{93A378F6-6F4C-437B-807D-09A8CB9D7B4B}" dt="2020-06-10T16:19:41.498" v="693"/>
          <ac:spMkLst>
            <pc:docMk/>
            <pc:sldMk cId="1307505931" sldId="505"/>
            <ac:spMk id="6" creationId="{53D3CE39-B043-447B-8F15-38A44F6F5A6D}"/>
          </ac:spMkLst>
        </pc:spChg>
        <pc:spChg chg="add del">
          <ac:chgData name="Travis Graves" userId="ee887955-a678-4c26-80d9-aa6f47891a68" providerId="ADAL" clId="{93A378F6-6F4C-437B-807D-09A8CB9D7B4B}" dt="2020-06-10T16:19:41.498" v="693"/>
          <ac:spMkLst>
            <pc:docMk/>
            <pc:sldMk cId="1307505931" sldId="505"/>
            <ac:spMk id="7" creationId="{C89B0A32-3AB7-45B9-BF73-297D96C99867}"/>
          </ac:spMkLst>
        </pc:spChg>
        <pc:picChg chg="add del mod">
          <ac:chgData name="Travis Graves" userId="ee887955-a678-4c26-80d9-aa6f47891a68" providerId="ADAL" clId="{93A378F6-6F4C-437B-807D-09A8CB9D7B4B}" dt="2020-06-10T16:21:59.843" v="976" actId="478"/>
          <ac:picMkLst>
            <pc:docMk/>
            <pc:sldMk cId="1307505931" sldId="505"/>
            <ac:picMk id="8" creationId="{9298D375-3580-42ED-B5D3-4A20AC7756C3}"/>
          </ac:picMkLst>
        </pc:picChg>
        <pc:picChg chg="add del">
          <ac:chgData name="Travis Graves" userId="ee887955-a678-4c26-80d9-aa6f47891a68" providerId="ADAL" clId="{93A378F6-6F4C-437B-807D-09A8CB9D7B4B}" dt="2020-06-10T16:19:32.663" v="690"/>
          <ac:picMkLst>
            <pc:docMk/>
            <pc:sldMk cId="1307505931" sldId="505"/>
            <ac:picMk id="2051" creationId="{5A1AF9BB-E97B-4B50-B0F6-5CA519B2A239}"/>
          </ac:picMkLst>
        </pc:picChg>
      </pc:sldChg>
      <pc:sldChg chg="modSp add del">
        <pc:chgData name="Travis Graves" userId="ee887955-a678-4c26-80d9-aa6f47891a68" providerId="ADAL" clId="{93A378F6-6F4C-437B-807D-09A8CB9D7B4B}" dt="2020-06-10T16:23:06.535" v="1073" actId="2696"/>
        <pc:sldMkLst>
          <pc:docMk/>
          <pc:sldMk cId="315083368" sldId="506"/>
        </pc:sldMkLst>
        <pc:spChg chg="mod">
          <ac:chgData name="Travis Graves" userId="ee887955-a678-4c26-80d9-aa6f47891a68" providerId="ADAL" clId="{93A378F6-6F4C-437B-807D-09A8CB9D7B4B}" dt="2020-06-10T16:19:16.379" v="687" actId="6549"/>
          <ac:spMkLst>
            <pc:docMk/>
            <pc:sldMk cId="315083368" sldId="506"/>
            <ac:spMk id="2" creationId="{00000000-0000-0000-0000-000000000000}"/>
          </ac:spMkLst>
        </pc:spChg>
      </pc:sldChg>
      <pc:sldChg chg="modSp add ord">
        <pc:chgData name="Travis Graves" userId="ee887955-a678-4c26-80d9-aa6f47891a68" providerId="ADAL" clId="{93A378F6-6F4C-437B-807D-09A8CB9D7B4B}" dt="2020-06-10T16:20:59.562" v="806"/>
        <pc:sldMkLst>
          <pc:docMk/>
          <pc:sldMk cId="3277744777" sldId="507"/>
        </pc:sldMkLst>
        <pc:spChg chg="mod">
          <ac:chgData name="Travis Graves" userId="ee887955-a678-4c26-80d9-aa6f47891a68" providerId="ADAL" clId="{93A378F6-6F4C-437B-807D-09A8CB9D7B4B}" dt="2020-06-10T16:20:54.121" v="804"/>
          <ac:spMkLst>
            <pc:docMk/>
            <pc:sldMk cId="3277744777" sldId="507"/>
            <ac:spMk id="2" creationId="{00000000-0000-0000-0000-000000000000}"/>
          </ac:spMkLst>
        </pc:spChg>
      </pc:sldChg>
      <pc:sldChg chg="modSp add del">
        <pc:chgData name="Travis Graves" userId="ee887955-a678-4c26-80d9-aa6f47891a68" providerId="ADAL" clId="{93A378F6-6F4C-437B-807D-09A8CB9D7B4B}" dt="2020-06-10T21:24:13.406" v="2665" actId="2696"/>
        <pc:sldMkLst>
          <pc:docMk/>
          <pc:sldMk cId="1298979522" sldId="508"/>
        </pc:sldMkLst>
        <pc:spChg chg="mod">
          <ac:chgData name="Travis Graves" userId="ee887955-a678-4c26-80d9-aa6f47891a68" providerId="ADAL" clId="{93A378F6-6F4C-437B-807D-09A8CB9D7B4B}" dt="2020-06-10T18:51:26.941" v="1465" actId="20577"/>
          <ac:spMkLst>
            <pc:docMk/>
            <pc:sldMk cId="1298979522" sldId="508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44:45.619" v="1100" actId="20577"/>
          <ac:spMkLst>
            <pc:docMk/>
            <pc:sldMk cId="1298979522" sldId="508"/>
            <ac:spMk id="3" creationId="{00000000-0000-0000-0000-000000000000}"/>
          </ac:spMkLst>
        </pc:spChg>
      </pc:sldChg>
      <pc:sldChg chg="addSp modSp add del">
        <pc:chgData name="Travis Graves" userId="ee887955-a678-4c26-80d9-aa6f47891a68" providerId="ADAL" clId="{93A378F6-6F4C-437B-807D-09A8CB9D7B4B}" dt="2020-06-10T21:24:13.405" v="2664" actId="2696"/>
        <pc:sldMkLst>
          <pc:docMk/>
          <pc:sldMk cId="872640178" sldId="509"/>
        </pc:sldMkLst>
        <pc:spChg chg="mod">
          <ac:chgData name="Travis Graves" userId="ee887955-a678-4c26-80d9-aa6f47891a68" providerId="ADAL" clId="{93A378F6-6F4C-437B-807D-09A8CB9D7B4B}" dt="2020-06-10T18:44:58.477" v="1118" actId="20577"/>
          <ac:spMkLst>
            <pc:docMk/>
            <pc:sldMk cId="872640178" sldId="509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50:20.269" v="1430" actId="20577"/>
          <ac:spMkLst>
            <pc:docMk/>
            <pc:sldMk cId="872640178" sldId="509"/>
            <ac:spMk id="3" creationId="{00000000-0000-0000-0000-000000000000}"/>
          </ac:spMkLst>
        </pc:spChg>
        <pc:picChg chg="add mod">
          <ac:chgData name="Travis Graves" userId="ee887955-a678-4c26-80d9-aa6f47891a68" providerId="ADAL" clId="{93A378F6-6F4C-437B-807D-09A8CB9D7B4B}" dt="2020-06-10T18:49:32.093" v="1390" actId="1076"/>
          <ac:picMkLst>
            <pc:docMk/>
            <pc:sldMk cId="872640178" sldId="509"/>
            <ac:picMk id="4" creationId="{CD82E22D-B652-4A6F-8E88-0F77CB3734BA}"/>
          </ac:picMkLst>
        </pc:picChg>
      </pc:sldChg>
      <pc:sldChg chg="modSp add del">
        <pc:chgData name="Travis Graves" userId="ee887955-a678-4c26-80d9-aa6f47891a68" providerId="ADAL" clId="{93A378F6-6F4C-437B-807D-09A8CB9D7B4B}" dt="2020-06-10T21:24:13.407" v="2666" actId="2696"/>
        <pc:sldMkLst>
          <pc:docMk/>
          <pc:sldMk cId="3744996029" sldId="510"/>
        </pc:sldMkLst>
        <pc:spChg chg="mod">
          <ac:chgData name="Travis Graves" userId="ee887955-a678-4c26-80d9-aa6f47891a68" providerId="ADAL" clId="{93A378F6-6F4C-437B-807D-09A8CB9D7B4B}" dt="2020-06-10T18:51:37.170" v="1480" actId="20577"/>
          <ac:spMkLst>
            <pc:docMk/>
            <pc:sldMk cId="3744996029" sldId="510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51:49.858" v="1532" actId="20577"/>
          <ac:spMkLst>
            <pc:docMk/>
            <pc:sldMk cId="3744996029" sldId="510"/>
            <ac:spMk id="3" creationId="{00000000-0000-0000-0000-000000000000}"/>
          </ac:spMkLst>
        </pc:spChg>
      </pc:sldChg>
      <pc:sldChg chg="addSp delSp modSp add del">
        <pc:chgData name="Travis Graves" userId="ee887955-a678-4c26-80d9-aa6f47891a68" providerId="ADAL" clId="{93A378F6-6F4C-437B-807D-09A8CB9D7B4B}" dt="2020-06-10T21:24:13.403" v="2662" actId="2696"/>
        <pc:sldMkLst>
          <pc:docMk/>
          <pc:sldMk cId="2467631816" sldId="511"/>
        </pc:sldMkLst>
        <pc:spChg chg="mod">
          <ac:chgData name="Travis Graves" userId="ee887955-a678-4c26-80d9-aa6f47891a68" providerId="ADAL" clId="{93A378F6-6F4C-437B-807D-09A8CB9D7B4B}" dt="2020-06-10T18:58:13.812" v="1665" actId="20577"/>
          <ac:spMkLst>
            <pc:docMk/>
            <pc:sldMk cId="2467631816" sldId="511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9:36:41.536" v="2302" actId="27636"/>
          <ac:spMkLst>
            <pc:docMk/>
            <pc:sldMk cId="2467631816" sldId="511"/>
            <ac:spMk id="3" creationId="{00000000-0000-0000-0000-000000000000}"/>
          </ac:spMkLst>
        </pc:spChg>
        <pc:picChg chg="add del">
          <ac:chgData name="Travis Graves" userId="ee887955-a678-4c26-80d9-aa6f47891a68" providerId="ADAL" clId="{93A378F6-6F4C-437B-807D-09A8CB9D7B4B}" dt="2020-06-10T18:58:22.126" v="1667"/>
          <ac:picMkLst>
            <pc:docMk/>
            <pc:sldMk cId="2467631816" sldId="511"/>
            <ac:picMk id="4" creationId="{026500F1-1001-4EAE-8F94-CED355595765}"/>
          </ac:picMkLst>
        </pc:picChg>
        <pc:picChg chg="add del">
          <ac:chgData name="Travis Graves" userId="ee887955-a678-4c26-80d9-aa6f47891a68" providerId="ADAL" clId="{93A378F6-6F4C-437B-807D-09A8CB9D7B4B}" dt="2020-06-10T19:13:48.866" v="2203"/>
          <ac:picMkLst>
            <pc:docMk/>
            <pc:sldMk cId="2467631816" sldId="511"/>
            <ac:picMk id="5" creationId="{7C707142-03B5-477B-9A30-3ECA26DCD760}"/>
          </ac:picMkLst>
        </pc:picChg>
      </pc:sld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Travis Graves" userId="ee887955-a678-4c26-80d9-aa6f47891a68" providerId="ADAL" clId="{C6FE2565-4C83-4E94-882B-A97765C6BD7F}"/>
    <pc:docChg chg="undo custSel addSld delSld modSld sldOrd">
      <pc:chgData name="Travis Graves" userId="ee887955-a678-4c26-80d9-aa6f47891a68" providerId="ADAL" clId="{C6FE2565-4C83-4E94-882B-A97765C6BD7F}" dt="2020-05-24T16:49:05.167" v="5111" actId="20577"/>
      <pc:docMkLst>
        <pc:docMk/>
      </pc:docMkLst>
      <pc:sldChg chg="modSp del">
        <pc:chgData name="Travis Graves" userId="ee887955-a678-4c26-80d9-aa6f47891a68" providerId="ADAL" clId="{C6FE2565-4C83-4E94-882B-A97765C6BD7F}" dt="2020-05-24T15:38:17.908" v="1398" actId="2696"/>
        <pc:sldMkLst>
          <pc:docMk/>
          <pc:sldMk cId="965824591" sldId="256"/>
        </pc:sldMkLst>
        <pc:spChg chg="mod">
          <ac:chgData name="Travis Graves" userId="ee887955-a678-4c26-80d9-aa6f47891a68" providerId="ADAL" clId="{C6FE2565-4C83-4E94-882B-A97765C6BD7F}" dt="2020-05-24T15:23:34.528" v="30" actId="20577"/>
          <ac:spMkLst>
            <pc:docMk/>
            <pc:sldMk cId="965824591" sldId="256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5:35:16.494" v="1136" actId="20577"/>
          <ac:spMkLst>
            <pc:docMk/>
            <pc:sldMk cId="965824591" sldId="256"/>
            <ac:spMk id="3" creationId="{00000000-0000-0000-0000-000000000000}"/>
          </ac:spMkLst>
        </pc:spChg>
      </pc:sldChg>
      <pc:sldChg chg="modSp">
        <pc:chgData name="Travis Graves" userId="ee887955-a678-4c26-80d9-aa6f47891a68" providerId="ADAL" clId="{C6FE2565-4C83-4E94-882B-A97765C6BD7F}" dt="2020-05-24T15:23:06.694" v="6" actId="20577"/>
        <pc:sldMkLst>
          <pc:docMk/>
          <pc:sldMk cId="1305001742" sldId="292"/>
        </pc:sldMkLst>
        <pc:spChg chg="mod">
          <ac:chgData name="Travis Graves" userId="ee887955-a678-4c26-80d9-aa6f47891a68" providerId="ADAL" clId="{C6FE2565-4C83-4E94-882B-A97765C6BD7F}" dt="2020-05-24T15:23:06.694" v="6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C6FE2565-4C83-4E94-882B-A97765C6BD7F}" dt="2020-05-24T15:23:16.391" v="7" actId="2696"/>
        <pc:sldMkLst>
          <pc:docMk/>
          <pc:sldMk cId="436949997" sldId="439"/>
        </pc:sldMkLst>
      </pc:sldChg>
      <pc:sldChg chg="del">
        <pc:chgData name="Travis Graves" userId="ee887955-a678-4c26-80d9-aa6f47891a68" providerId="ADAL" clId="{C6FE2565-4C83-4E94-882B-A97765C6BD7F}" dt="2020-05-24T15:23:16.404" v="9" actId="2696"/>
        <pc:sldMkLst>
          <pc:docMk/>
          <pc:sldMk cId="2233685882" sldId="441"/>
        </pc:sldMkLst>
      </pc:sldChg>
      <pc:sldChg chg="del">
        <pc:chgData name="Travis Graves" userId="ee887955-a678-4c26-80d9-aa6f47891a68" providerId="ADAL" clId="{C6FE2565-4C83-4E94-882B-A97765C6BD7F}" dt="2020-05-24T15:23:16.414" v="10" actId="2696"/>
        <pc:sldMkLst>
          <pc:docMk/>
          <pc:sldMk cId="2261985631" sldId="449"/>
        </pc:sldMkLst>
      </pc:sldChg>
      <pc:sldChg chg="del">
        <pc:chgData name="Travis Graves" userId="ee887955-a678-4c26-80d9-aa6f47891a68" providerId="ADAL" clId="{C6FE2565-4C83-4E94-882B-A97765C6BD7F}" dt="2020-05-24T15:23:19.803" v="14" actId="2696"/>
        <pc:sldMkLst>
          <pc:docMk/>
          <pc:sldMk cId="2420414101" sldId="468"/>
        </pc:sldMkLst>
      </pc:sldChg>
      <pc:sldChg chg="del">
        <pc:chgData name="Travis Graves" userId="ee887955-a678-4c26-80d9-aa6f47891a68" providerId="ADAL" clId="{C6FE2565-4C83-4E94-882B-A97765C6BD7F}" dt="2020-05-24T15:23:16.423" v="12" actId="2696"/>
        <pc:sldMkLst>
          <pc:docMk/>
          <pc:sldMk cId="3046294174" sldId="469"/>
        </pc:sldMkLst>
      </pc:sldChg>
      <pc:sldChg chg="del">
        <pc:chgData name="Travis Graves" userId="ee887955-a678-4c26-80d9-aa6f47891a68" providerId="ADAL" clId="{C6FE2565-4C83-4E94-882B-A97765C6BD7F}" dt="2020-05-24T15:23:16.427" v="13" actId="2696"/>
        <pc:sldMkLst>
          <pc:docMk/>
          <pc:sldMk cId="4125819114" sldId="470"/>
        </pc:sldMkLst>
      </pc:sldChg>
      <pc:sldChg chg="modSp">
        <pc:chgData name="Travis Graves" userId="ee887955-a678-4c26-80d9-aa6f47891a68" providerId="ADAL" clId="{C6FE2565-4C83-4E94-882B-A97765C6BD7F}" dt="2020-05-24T16:14:11.723" v="4112" actId="20577"/>
        <pc:sldMkLst>
          <pc:docMk/>
          <pc:sldMk cId="1597940254" sldId="475"/>
        </pc:sldMkLst>
        <pc:spChg chg="mod">
          <ac:chgData name="Travis Graves" userId="ee887955-a678-4c26-80d9-aa6f47891a68" providerId="ADAL" clId="{C6FE2565-4C83-4E94-882B-A97765C6BD7F}" dt="2020-05-24T16:14:11.723" v="4112" actId="20577"/>
          <ac:spMkLst>
            <pc:docMk/>
            <pc:sldMk cId="1597940254" sldId="475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13:50.848" v="4058" actId="20577"/>
          <ac:spMkLst>
            <pc:docMk/>
            <pc:sldMk cId="1597940254" sldId="475"/>
            <ac:spMk id="5" creationId="{DBB3E428-46AD-4434-9574-DB58D51CEAE1}"/>
          </ac:spMkLst>
        </pc:spChg>
      </pc:sldChg>
      <pc:sldChg chg="modSp add ord">
        <pc:chgData name="Travis Graves" userId="ee887955-a678-4c26-80d9-aa6f47891a68" providerId="ADAL" clId="{C6FE2565-4C83-4E94-882B-A97765C6BD7F}" dt="2020-05-24T16:26:35.212" v="4505" actId="20577"/>
        <pc:sldMkLst>
          <pc:docMk/>
          <pc:sldMk cId="962391833" sldId="476"/>
        </pc:sldMkLst>
        <pc:spChg chg="mod">
          <ac:chgData name="Travis Graves" userId="ee887955-a678-4c26-80d9-aa6f47891a68" providerId="ADAL" clId="{C6FE2565-4C83-4E94-882B-A97765C6BD7F}" dt="2020-05-24T15:40:01.710" v="1667" actId="20577"/>
          <ac:spMkLst>
            <pc:docMk/>
            <pc:sldMk cId="962391833" sldId="476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26:35.212" v="4505" actId="20577"/>
          <ac:spMkLst>
            <pc:docMk/>
            <pc:sldMk cId="962391833" sldId="476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C6FE2565-4C83-4E94-882B-A97765C6BD7F}" dt="2020-05-24T16:30:53.315" v="4645" actId="20577"/>
        <pc:sldMkLst>
          <pc:docMk/>
          <pc:sldMk cId="2066340003" sldId="477"/>
        </pc:sldMkLst>
        <pc:spChg chg="mod">
          <ac:chgData name="Travis Graves" userId="ee887955-a678-4c26-80d9-aa6f47891a68" providerId="ADAL" clId="{C6FE2565-4C83-4E94-882B-A97765C6BD7F}" dt="2020-05-24T15:33:29.413" v="1046" actId="20577"/>
          <ac:spMkLst>
            <pc:docMk/>
            <pc:sldMk cId="2066340003" sldId="477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30:53.315" v="4645" actId="20577"/>
          <ac:spMkLst>
            <pc:docMk/>
            <pc:sldMk cId="2066340003" sldId="477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C6FE2565-4C83-4E94-882B-A97765C6BD7F}" dt="2020-05-24T16:49:05.167" v="5111" actId="20577"/>
        <pc:sldMkLst>
          <pc:docMk/>
          <pc:sldMk cId="3291947258" sldId="478"/>
        </pc:sldMkLst>
        <pc:spChg chg="mod">
          <ac:chgData name="Travis Graves" userId="ee887955-a678-4c26-80d9-aa6f47891a68" providerId="ADAL" clId="{C6FE2565-4C83-4E94-882B-A97765C6BD7F}" dt="2020-05-24T16:26:13.393" v="4503" actId="20577"/>
          <ac:spMkLst>
            <pc:docMk/>
            <pc:sldMk cId="3291947258" sldId="478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49:05.167" v="5111" actId="20577"/>
          <ac:spMkLst>
            <pc:docMk/>
            <pc:sldMk cId="3291947258" sldId="478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C6FE2565-4C83-4E94-882B-A97765C6BD7F}" dt="2020-05-24T16:38:33.517" v="4936" actId="2696"/>
        <pc:sldMkLst>
          <pc:docMk/>
          <pc:sldMk cId="1160950897" sldId="479"/>
        </pc:sldMkLst>
        <pc:spChg chg="mod">
          <ac:chgData name="Travis Graves" userId="ee887955-a678-4c26-80d9-aa6f47891a68" providerId="ADAL" clId="{C6FE2565-4C83-4E94-882B-A97765C6BD7F}" dt="2020-05-24T16:27:17.922" v="4519" actId="20577"/>
          <ac:spMkLst>
            <pc:docMk/>
            <pc:sldMk cId="1160950897" sldId="479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27:56.994" v="4535" actId="20577"/>
          <ac:spMkLst>
            <pc:docMk/>
            <pc:sldMk cId="1160950897" sldId="479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C6FE2565-4C83-4E94-882B-A97765C6BD7F}" dt="2020-05-24T15:38:09.215" v="1397"/>
        <pc:sldMkLst>
          <pc:docMk/>
          <pc:sldMk cId="2975263477" sldId="479"/>
        </pc:sldMkLst>
      </pc:sldChg>
      <pc:sldChg chg="modSp add del">
        <pc:chgData name="Travis Graves" userId="ee887955-a678-4c26-80d9-aa6f47891a68" providerId="ADAL" clId="{C6FE2565-4C83-4E94-882B-A97765C6BD7F}" dt="2020-05-24T16:22:15.753" v="4226" actId="2696"/>
        <pc:sldMkLst>
          <pc:docMk/>
          <pc:sldMk cId="1839704356" sldId="480"/>
        </pc:sldMkLst>
        <pc:spChg chg="mod">
          <ac:chgData name="Travis Graves" userId="ee887955-a678-4c26-80d9-aa6f47891a68" providerId="ADAL" clId="{C6FE2565-4C83-4E94-882B-A97765C6BD7F}" dt="2020-05-24T15:41:52.774" v="1762" actId="20577"/>
          <ac:spMkLst>
            <pc:docMk/>
            <pc:sldMk cId="1839704356" sldId="480"/>
            <ac:spMk id="2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18:34.957" v="4189" actId="20577"/>
        <pc:sldMkLst>
          <pc:docMk/>
          <pc:sldMk cId="2119322922" sldId="481"/>
        </pc:sldMkLst>
        <pc:spChg chg="mod">
          <ac:chgData name="Travis Graves" userId="ee887955-a678-4c26-80d9-aa6f47891a68" providerId="ADAL" clId="{C6FE2565-4C83-4E94-882B-A97765C6BD7F}" dt="2020-05-24T15:51:05.773" v="2450" actId="20577"/>
          <ac:spMkLst>
            <pc:docMk/>
            <pc:sldMk cId="2119322922" sldId="481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18:34.957" v="4189" actId="20577"/>
          <ac:spMkLst>
            <pc:docMk/>
            <pc:sldMk cId="2119322922" sldId="481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42:06.368" v="4947" actId="20577"/>
        <pc:sldMkLst>
          <pc:docMk/>
          <pc:sldMk cId="687514887" sldId="482"/>
        </pc:sldMkLst>
        <pc:spChg chg="mod">
          <ac:chgData name="Travis Graves" userId="ee887955-a678-4c26-80d9-aa6f47891a68" providerId="ADAL" clId="{C6FE2565-4C83-4E94-882B-A97765C6BD7F}" dt="2020-05-24T16:36:25.605" v="4843" actId="20577"/>
          <ac:spMkLst>
            <pc:docMk/>
            <pc:sldMk cId="687514887" sldId="482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42:06.368" v="4947" actId="20577"/>
          <ac:spMkLst>
            <pc:docMk/>
            <pc:sldMk cId="687514887" sldId="482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C6FE2565-4C83-4E94-882B-A97765C6BD7F}" dt="2020-05-24T16:13:06.815" v="4039" actId="2696"/>
        <pc:sldMkLst>
          <pc:docMk/>
          <pc:sldMk cId="170963963" sldId="483"/>
        </pc:sldMkLst>
        <pc:spChg chg="mod">
          <ac:chgData name="Travis Graves" userId="ee887955-a678-4c26-80d9-aa6f47891a68" providerId="ADAL" clId="{C6FE2565-4C83-4E94-882B-A97765C6BD7F}" dt="2020-05-24T15:57:15.107" v="3126" actId="20577"/>
          <ac:spMkLst>
            <pc:docMk/>
            <pc:sldMk cId="170963963" sldId="483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C6FE2565-4C83-4E94-882B-A97765C6BD7F}" dt="2020-05-24T16:32:30.770" v="4694" actId="20577"/>
        <pc:sldMkLst>
          <pc:docMk/>
          <pc:sldMk cId="930532154" sldId="484"/>
        </pc:sldMkLst>
        <pc:spChg chg="mod">
          <ac:chgData name="Travis Graves" userId="ee887955-a678-4c26-80d9-aa6f47891a68" providerId="ADAL" clId="{C6FE2565-4C83-4E94-882B-A97765C6BD7F}" dt="2020-05-24T16:27:13.433" v="4517" actId="20577"/>
          <ac:spMkLst>
            <pc:docMk/>
            <pc:sldMk cId="930532154" sldId="484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32:30.770" v="4694" actId="20577"/>
          <ac:spMkLst>
            <pc:docMk/>
            <pc:sldMk cId="930532154" sldId="484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34:20.098" v="4797" actId="20577"/>
        <pc:sldMkLst>
          <pc:docMk/>
          <pc:sldMk cId="1034084719" sldId="485"/>
        </pc:sldMkLst>
        <pc:spChg chg="mod">
          <ac:chgData name="Travis Graves" userId="ee887955-a678-4c26-80d9-aa6f47891a68" providerId="ADAL" clId="{C6FE2565-4C83-4E94-882B-A97765C6BD7F}" dt="2020-05-24T16:33:53.462" v="4772" actId="20577"/>
          <ac:spMkLst>
            <pc:docMk/>
            <pc:sldMk cId="1034084719" sldId="485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34:20.098" v="4797" actId="20577"/>
          <ac:spMkLst>
            <pc:docMk/>
            <pc:sldMk cId="1034084719" sldId="485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41:53.534" v="4944" actId="20577"/>
        <pc:sldMkLst>
          <pc:docMk/>
          <pc:sldMk cId="4281600748" sldId="486"/>
        </pc:sldMkLst>
        <pc:spChg chg="mod">
          <ac:chgData name="Travis Graves" userId="ee887955-a678-4c26-80d9-aa6f47891a68" providerId="ADAL" clId="{C6FE2565-4C83-4E94-882B-A97765C6BD7F}" dt="2020-05-24T16:41:53.534" v="4944" actId="20577"/>
          <ac:spMkLst>
            <pc:docMk/>
            <pc:sldMk cId="4281600748" sldId="486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C6FE2565-4C83-4E94-882B-A97765C6BD7F}" dt="2020-05-24T16:47:10.587" v="5058" actId="2696"/>
        <pc:sldMkLst>
          <pc:docMk/>
          <pc:sldMk cId="1655720659" sldId="487"/>
        </pc:sldMkLst>
        <pc:spChg chg="mod">
          <ac:chgData name="Travis Graves" userId="ee887955-a678-4c26-80d9-aa6f47891a68" providerId="ADAL" clId="{C6FE2565-4C83-4E94-882B-A97765C6BD7F}" dt="2020-05-24T16:45:24.599" v="4979" actId="20577"/>
          <ac:spMkLst>
            <pc:docMk/>
            <pc:sldMk cId="1655720659" sldId="487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46:15.149" v="5057" actId="20577"/>
          <ac:spMkLst>
            <pc:docMk/>
            <pc:sldMk cId="1655720659" sldId="487"/>
            <ac:spMk id="3" creationId="{00000000-0000-0000-0000-000000000000}"/>
          </ac:spMkLst>
        </pc:spChg>
      </pc:sldChg>
      <pc:sldMasterChg chg="delSldLayout">
        <pc:chgData name="Travis Graves" userId="ee887955-a678-4c26-80d9-aa6f47891a68" providerId="ADAL" clId="{C6FE2565-4C83-4E94-882B-A97765C6BD7F}" dt="2020-05-24T15:23:16.415" v="11" actId="2696"/>
        <pc:sldMasterMkLst>
          <pc:docMk/>
          <pc:sldMasterMk cId="0" sldId="2147483679"/>
        </pc:sldMasterMkLst>
        <pc:sldLayoutChg chg="del">
          <pc:chgData name="Travis Graves" userId="ee887955-a678-4c26-80d9-aa6f47891a68" providerId="ADAL" clId="{C6FE2565-4C83-4E94-882B-A97765C6BD7F}" dt="2020-05-24T15:23:16.391" v="8" actId="2696"/>
          <pc:sldLayoutMkLst>
            <pc:docMk/>
            <pc:sldMasterMk cId="0" sldId="2147483679"/>
            <pc:sldLayoutMk cId="1809394808" sldId="2147483908"/>
          </pc:sldLayoutMkLst>
        </pc:sldLayoutChg>
        <pc:sldLayoutChg chg="del">
          <pc:chgData name="Travis Graves" userId="ee887955-a678-4c26-80d9-aa6f47891a68" providerId="ADAL" clId="{C6FE2565-4C83-4E94-882B-A97765C6BD7F}" dt="2020-05-24T15:23:16.415" v="11" actId="2696"/>
          <pc:sldLayoutMkLst>
            <pc:docMk/>
            <pc:sldMasterMk cId="0" sldId="2147483679"/>
            <pc:sldLayoutMk cId="2672684673" sldId="2147483909"/>
          </pc:sldLayoutMkLst>
        </pc:sldLayoutChg>
      </pc:sldMaster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Travis Graves" userId="ee887955-a678-4c26-80d9-aa6f47891a68" providerId="ADAL" clId="{22BCE0BF-6250-4B61-9AC5-C5B35EF54EB1}"/>
    <pc:docChg chg="undo custSel addSld delSld modSld sldOrd">
      <pc:chgData name="Travis Graves" userId="ee887955-a678-4c26-80d9-aa6f47891a68" providerId="ADAL" clId="{22BCE0BF-6250-4B61-9AC5-C5B35EF54EB1}" dt="2020-05-31T01:14:10.651" v="3548" actId="20577"/>
      <pc:docMkLst>
        <pc:docMk/>
      </pc:docMkLst>
      <pc:sldChg chg="modSp">
        <pc:chgData name="Travis Graves" userId="ee887955-a678-4c26-80d9-aa6f47891a68" providerId="ADAL" clId="{22BCE0BF-6250-4B61-9AC5-C5B35EF54EB1}" dt="2020-05-31T01:13:35.638" v="3544" actId="20577"/>
        <pc:sldMkLst>
          <pc:docMk/>
          <pc:sldMk cId="1305001742" sldId="292"/>
        </pc:sldMkLst>
        <pc:spChg chg="mod">
          <ac:chgData name="Travis Graves" userId="ee887955-a678-4c26-80d9-aa6f47891a68" providerId="ADAL" clId="{22BCE0BF-6250-4B61-9AC5-C5B35EF54EB1}" dt="2020-05-31T01:13:35.638" v="3544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add del">
        <pc:chgData name="Travis Graves" userId="ee887955-a678-4c26-80d9-aa6f47891a68" providerId="ADAL" clId="{22BCE0BF-6250-4B61-9AC5-C5B35EF54EB1}" dt="2020-05-30T19:52:01.511" v="480" actId="2696"/>
        <pc:sldMkLst>
          <pc:docMk/>
          <pc:sldMk cId="989279719" sldId="375"/>
        </pc:sldMkLst>
      </pc:sldChg>
      <pc:sldChg chg="modSp add">
        <pc:chgData name="Travis Graves" userId="ee887955-a678-4c26-80d9-aa6f47891a68" providerId="ADAL" clId="{22BCE0BF-6250-4B61-9AC5-C5B35EF54EB1}" dt="2020-05-31T00:43:38.967" v="3521" actId="20577"/>
        <pc:sldMkLst>
          <pc:docMk/>
          <pc:sldMk cId="3044267418" sldId="467"/>
        </pc:sldMkLst>
        <pc:spChg chg="mod">
          <ac:chgData name="Travis Graves" userId="ee887955-a678-4c26-80d9-aa6f47891a68" providerId="ADAL" clId="{22BCE0BF-6250-4B61-9AC5-C5B35EF54EB1}" dt="2020-05-31T00:43:38.967" v="3521" actId="20577"/>
          <ac:spMkLst>
            <pc:docMk/>
            <pc:sldMk cId="3044267418" sldId="467"/>
            <ac:spMk id="3" creationId="{00000000-0000-0000-0000-000000000000}"/>
          </ac:spMkLst>
        </pc:spChg>
      </pc:sldChg>
      <pc:sldChg chg="modSp">
        <pc:chgData name="Travis Graves" userId="ee887955-a678-4c26-80d9-aa6f47891a68" providerId="ADAL" clId="{22BCE0BF-6250-4B61-9AC5-C5B35EF54EB1}" dt="2020-05-30T23:32:03.358" v="1932" actId="20577"/>
        <pc:sldMkLst>
          <pc:docMk/>
          <pc:sldMk cId="1597940254" sldId="475"/>
        </pc:sldMkLst>
        <pc:spChg chg="mod">
          <ac:chgData name="Travis Graves" userId="ee887955-a678-4c26-80d9-aa6f47891a68" providerId="ADAL" clId="{22BCE0BF-6250-4B61-9AC5-C5B35EF54EB1}" dt="2020-05-30T19:50:20.168" v="418" actId="6549"/>
          <ac:spMkLst>
            <pc:docMk/>
            <pc:sldMk cId="1597940254" sldId="475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23:32:03.358" v="1932" actId="20577"/>
          <ac:spMkLst>
            <pc:docMk/>
            <pc:sldMk cId="1597940254" sldId="475"/>
            <ac:spMk id="5" creationId="{DBB3E428-46AD-4434-9574-DB58D51CEAE1}"/>
          </ac:spMkLst>
        </pc:spChg>
      </pc:sldChg>
      <pc:sldChg chg="del">
        <pc:chgData name="Travis Graves" userId="ee887955-a678-4c26-80d9-aa6f47891a68" providerId="ADAL" clId="{22BCE0BF-6250-4B61-9AC5-C5B35EF54EB1}" dt="2020-05-30T19:50:15.349" v="412" actId="2696"/>
        <pc:sldMkLst>
          <pc:docMk/>
          <pc:sldMk cId="962391833" sldId="476"/>
        </pc:sldMkLst>
      </pc:sldChg>
      <pc:sldChg chg="del">
        <pc:chgData name="Travis Graves" userId="ee887955-a678-4c26-80d9-aa6f47891a68" providerId="ADAL" clId="{22BCE0BF-6250-4B61-9AC5-C5B35EF54EB1}" dt="2020-05-30T19:10:07.848" v="47" actId="2696"/>
        <pc:sldMkLst>
          <pc:docMk/>
          <pc:sldMk cId="2066340003" sldId="477"/>
        </pc:sldMkLst>
      </pc:sldChg>
      <pc:sldChg chg="modSp">
        <pc:chgData name="Travis Graves" userId="ee887955-a678-4c26-80d9-aa6f47891a68" providerId="ADAL" clId="{22BCE0BF-6250-4B61-9AC5-C5B35EF54EB1}" dt="2020-05-31T00:16:07.171" v="2788" actId="14100"/>
        <pc:sldMkLst>
          <pc:docMk/>
          <pc:sldMk cId="3291947258" sldId="478"/>
        </pc:sldMkLst>
        <pc:spChg chg="mod">
          <ac:chgData name="Travis Graves" userId="ee887955-a678-4c26-80d9-aa6f47891a68" providerId="ADAL" clId="{22BCE0BF-6250-4B61-9AC5-C5B35EF54EB1}" dt="2020-05-30T19:10:26.807" v="74" actId="20577"/>
          <ac:spMkLst>
            <pc:docMk/>
            <pc:sldMk cId="3291947258" sldId="478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16:07.171" v="2788" actId="14100"/>
          <ac:spMkLst>
            <pc:docMk/>
            <pc:sldMk cId="3291947258" sldId="478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22BCE0BF-6250-4B61-9AC5-C5B35EF54EB1}" dt="2020-05-30T23:36:27.321" v="1937" actId="108"/>
        <pc:sldMkLst>
          <pc:docMk/>
          <pc:sldMk cId="2345093737" sldId="479"/>
        </pc:sldMkLst>
        <pc:spChg chg="mod">
          <ac:chgData name="Travis Graves" userId="ee887955-a678-4c26-80d9-aa6f47891a68" providerId="ADAL" clId="{22BCE0BF-6250-4B61-9AC5-C5B35EF54EB1}" dt="2020-05-30T19:50:46.796" v="477" actId="20577"/>
          <ac:spMkLst>
            <pc:docMk/>
            <pc:sldMk cId="2345093737" sldId="479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23:36:27.321" v="1937" actId="108"/>
          <ac:spMkLst>
            <pc:docMk/>
            <pc:sldMk cId="2345093737" sldId="479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22BCE0BF-6250-4B61-9AC5-C5B35EF54EB1}" dt="2020-05-30T19:55:37.415" v="713" actId="2696"/>
        <pc:sldMkLst>
          <pc:docMk/>
          <pc:sldMk cId="2314179759" sldId="480"/>
        </pc:sldMkLst>
        <pc:spChg chg="mod">
          <ac:chgData name="Travis Graves" userId="ee887955-a678-4c26-80d9-aa6f47891a68" providerId="ADAL" clId="{22BCE0BF-6250-4B61-9AC5-C5B35EF54EB1}" dt="2020-05-30T19:52:18.899" v="531" actId="20577"/>
          <ac:spMkLst>
            <pc:docMk/>
            <pc:sldMk cId="2314179759" sldId="480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19:52:44.591" v="613" actId="20577"/>
          <ac:spMkLst>
            <pc:docMk/>
            <pc:sldMk cId="2314179759" sldId="480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371" v="413" actId="2696"/>
        <pc:sldMkLst>
          <pc:docMk/>
          <pc:sldMk cId="2119322922" sldId="481"/>
        </pc:sldMkLst>
      </pc:sldChg>
      <pc:sldChg chg="modSp add">
        <pc:chgData name="Travis Graves" userId="ee887955-a678-4c26-80d9-aa6f47891a68" providerId="ADAL" clId="{22BCE0BF-6250-4B61-9AC5-C5B35EF54EB1}" dt="2020-05-31T00:55:17.097" v="3535" actId="20577"/>
        <pc:sldMkLst>
          <pc:docMk/>
          <pc:sldMk cId="3725969715" sldId="481"/>
        </pc:sldMkLst>
        <pc:spChg chg="mod">
          <ac:chgData name="Travis Graves" userId="ee887955-a678-4c26-80d9-aa6f47891a68" providerId="ADAL" clId="{22BCE0BF-6250-4B61-9AC5-C5B35EF54EB1}" dt="2020-05-30T23:07:19.880" v="1759" actId="20577"/>
          <ac:spMkLst>
            <pc:docMk/>
            <pc:sldMk cId="3725969715" sldId="481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55:17.097" v="3535" actId="20577"/>
          <ac:spMkLst>
            <pc:docMk/>
            <pc:sldMk cId="3725969715" sldId="481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22BCE0BF-6250-4B61-9AC5-C5B35EF54EB1}" dt="2020-05-31T00:54:16.398" v="3523" actId="20577"/>
        <pc:sldMkLst>
          <pc:docMk/>
          <pc:sldMk cId="338934971" sldId="482"/>
        </pc:sldMkLst>
        <pc:spChg chg="mod">
          <ac:chgData name="Travis Graves" userId="ee887955-a678-4c26-80d9-aa6f47891a68" providerId="ADAL" clId="{22BCE0BF-6250-4B61-9AC5-C5B35EF54EB1}" dt="2020-05-30T19:55:32.760" v="712" actId="20577"/>
          <ac:spMkLst>
            <pc:docMk/>
            <pc:sldMk cId="338934971" sldId="482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54:16.398" v="3523" actId="20577"/>
          <ac:spMkLst>
            <pc:docMk/>
            <pc:sldMk cId="338934971" sldId="482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439" v="416" actId="2696"/>
        <pc:sldMkLst>
          <pc:docMk/>
          <pc:sldMk cId="687514887" sldId="482"/>
        </pc:sldMkLst>
      </pc:sldChg>
      <pc:sldChg chg="modSp add">
        <pc:chgData name="Travis Graves" userId="ee887955-a678-4c26-80d9-aa6f47891a68" providerId="ADAL" clId="{22BCE0BF-6250-4B61-9AC5-C5B35EF54EB1}" dt="2020-05-30T23:46:14.311" v="2577" actId="20577"/>
        <pc:sldMkLst>
          <pc:docMk/>
          <pc:sldMk cId="2063426503" sldId="483"/>
        </pc:sldMkLst>
        <pc:spChg chg="mod">
          <ac:chgData name="Travis Graves" userId="ee887955-a678-4c26-80d9-aa6f47891a68" providerId="ADAL" clId="{22BCE0BF-6250-4B61-9AC5-C5B35EF54EB1}" dt="2020-05-30T23:38:53.693" v="1985" actId="20577"/>
          <ac:spMkLst>
            <pc:docMk/>
            <pc:sldMk cId="2063426503" sldId="483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23:46:14.311" v="2577" actId="20577"/>
          <ac:spMkLst>
            <pc:docMk/>
            <pc:sldMk cId="2063426503" sldId="483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22BCE0BF-6250-4B61-9AC5-C5B35EF54EB1}" dt="2020-05-31T00:20:29.798" v="3088" actId="20577"/>
        <pc:sldMkLst>
          <pc:docMk/>
          <pc:sldMk cId="825278655" sldId="484"/>
        </pc:sldMkLst>
        <pc:spChg chg="mod">
          <ac:chgData name="Travis Graves" userId="ee887955-a678-4c26-80d9-aa6f47891a68" providerId="ADAL" clId="{22BCE0BF-6250-4B61-9AC5-C5B35EF54EB1}" dt="2020-05-31T00:17:44.060" v="2819" actId="20577"/>
          <ac:spMkLst>
            <pc:docMk/>
            <pc:sldMk cId="825278655" sldId="484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20:29.798" v="3088" actId="20577"/>
          <ac:spMkLst>
            <pc:docMk/>
            <pc:sldMk cId="825278655" sldId="484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400" v="414" actId="2696"/>
        <pc:sldMkLst>
          <pc:docMk/>
          <pc:sldMk cId="930532154" sldId="484"/>
        </pc:sldMkLst>
      </pc:sldChg>
      <pc:sldChg chg="del">
        <pc:chgData name="Travis Graves" userId="ee887955-a678-4c26-80d9-aa6f47891a68" providerId="ADAL" clId="{22BCE0BF-6250-4B61-9AC5-C5B35EF54EB1}" dt="2020-05-30T19:50:15.422" v="415" actId="2696"/>
        <pc:sldMkLst>
          <pc:docMk/>
          <pc:sldMk cId="1034084719" sldId="485"/>
        </pc:sldMkLst>
      </pc:sldChg>
      <pc:sldChg chg="addSp delSp modSp add ord">
        <pc:chgData name="Travis Graves" userId="ee887955-a678-4c26-80d9-aa6f47891a68" providerId="ADAL" clId="{22BCE0BF-6250-4B61-9AC5-C5B35EF54EB1}" dt="2020-05-31T01:14:10.651" v="3548" actId="20577"/>
        <pc:sldMkLst>
          <pc:docMk/>
          <pc:sldMk cId="1653416510" sldId="485"/>
        </pc:sldMkLst>
        <pc:spChg chg="mod">
          <ac:chgData name="Travis Graves" userId="ee887955-a678-4c26-80d9-aa6f47891a68" providerId="ADAL" clId="{22BCE0BF-6250-4B61-9AC5-C5B35EF54EB1}" dt="2020-05-31T01:14:10.651" v="3548" actId="20577"/>
          <ac:spMkLst>
            <pc:docMk/>
            <pc:sldMk cId="1653416510" sldId="485"/>
            <ac:spMk id="2" creationId="{00000000-0000-0000-0000-000000000000}"/>
          </ac:spMkLst>
        </pc:spChg>
        <pc:spChg chg="add mod">
          <ac:chgData name="Travis Graves" userId="ee887955-a678-4c26-80d9-aa6f47891a68" providerId="ADAL" clId="{22BCE0BF-6250-4B61-9AC5-C5B35EF54EB1}" dt="2020-05-31T00:17:28.136" v="2795" actId="478"/>
          <ac:spMkLst>
            <pc:docMk/>
            <pc:sldMk cId="1653416510" sldId="485"/>
            <ac:spMk id="4" creationId="{D57A1891-9DC9-45F5-A2E7-DDF1ADDE47BC}"/>
          </ac:spMkLst>
        </pc:spChg>
        <pc:spChg chg="del">
          <ac:chgData name="Travis Graves" userId="ee887955-a678-4c26-80d9-aa6f47891a68" providerId="ADAL" clId="{22BCE0BF-6250-4B61-9AC5-C5B35EF54EB1}" dt="2020-05-31T00:17:28.136" v="2795" actId="478"/>
          <ac:spMkLst>
            <pc:docMk/>
            <pc:sldMk cId="1653416510" sldId="485"/>
            <ac:spMk id="5" creationId="{DBB3E428-46AD-4434-9574-DB58D51CEAE1}"/>
          </ac:spMkLst>
        </pc:spChg>
      </pc:sldChg>
      <pc:sldChg chg="modSp add">
        <pc:chgData name="Travis Graves" userId="ee887955-a678-4c26-80d9-aa6f47891a68" providerId="ADAL" clId="{22BCE0BF-6250-4B61-9AC5-C5B35EF54EB1}" dt="2020-05-31T00:38:02.253" v="3512" actId="20577"/>
        <pc:sldMkLst>
          <pc:docMk/>
          <pc:sldMk cId="3751933994" sldId="486"/>
        </pc:sldMkLst>
        <pc:spChg chg="mod">
          <ac:chgData name="Travis Graves" userId="ee887955-a678-4c26-80d9-aa6f47891a68" providerId="ADAL" clId="{22BCE0BF-6250-4B61-9AC5-C5B35EF54EB1}" dt="2020-05-31T00:23:36.248" v="3094" actId="20577"/>
          <ac:spMkLst>
            <pc:docMk/>
            <pc:sldMk cId="3751933994" sldId="486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38:02.253" v="3512" actId="20577"/>
          <ac:spMkLst>
            <pc:docMk/>
            <pc:sldMk cId="3751933994" sldId="486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455" v="417" actId="2696"/>
        <pc:sldMkLst>
          <pc:docMk/>
          <pc:sldMk cId="4281600748" sldId="486"/>
        </pc:sldMkLst>
      </pc:sldChg>
      <pc:sldChg chg="modSp add del">
        <pc:chgData name="Travis Graves" userId="ee887955-a678-4c26-80d9-aa6f47891a68" providerId="ADAL" clId="{22BCE0BF-6250-4B61-9AC5-C5B35EF54EB1}" dt="2020-05-31T00:24:36.340" v="3147" actId="2696"/>
        <pc:sldMkLst>
          <pc:docMk/>
          <pc:sldMk cId="961813907" sldId="487"/>
        </pc:sldMkLst>
        <pc:spChg chg="mod">
          <ac:chgData name="Travis Graves" userId="ee887955-a678-4c26-80d9-aa6f47891a68" providerId="ADAL" clId="{22BCE0BF-6250-4B61-9AC5-C5B35EF54EB1}" dt="2020-05-31T00:24:08.952" v="3142" actId="20577"/>
          <ac:spMkLst>
            <pc:docMk/>
            <pc:sldMk cId="961813907" sldId="487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24:28.763" v="3146"/>
          <ac:spMkLst>
            <pc:docMk/>
            <pc:sldMk cId="961813907" sldId="487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22BCE0BF-6250-4B61-9AC5-C5B35EF54EB1}" dt="2020-05-31T00:27:59.344" v="3510" actId="20577"/>
        <pc:sldMkLst>
          <pc:docMk/>
          <pc:sldMk cId="3278185742" sldId="487"/>
        </pc:sldMkLst>
        <pc:spChg chg="mod">
          <ac:chgData name="Travis Graves" userId="ee887955-a678-4c26-80d9-aa6f47891a68" providerId="ADAL" clId="{22BCE0BF-6250-4B61-9AC5-C5B35EF54EB1}" dt="2020-05-31T00:27:54.583" v="3502" actId="20577"/>
          <ac:spMkLst>
            <pc:docMk/>
            <pc:sldMk cId="3278185742" sldId="487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27:59.344" v="3510" actId="20577"/>
          <ac:spMkLst>
            <pc:docMk/>
            <pc:sldMk cId="3278185742" sldId="487"/>
            <ac:spMk id="3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Travis Graves" userId="ee887955-a678-4c26-80d9-aa6f47891a68" providerId="ADAL" clId="{08797494-BA72-4087-8D4C-E15E59D2B2BF}"/>
    <pc:docChg chg="undo custSel addSld delSld modSld sldOrd">
      <pc:chgData name="Travis Graves" userId="ee887955-a678-4c26-80d9-aa6f47891a68" providerId="ADAL" clId="{08797494-BA72-4087-8D4C-E15E59D2B2BF}" dt="2020-06-07T20:13:19.197" v="2382"/>
      <pc:docMkLst>
        <pc:docMk/>
      </pc:docMkLst>
      <pc:sldChg chg="modSp">
        <pc:chgData name="Travis Graves" userId="ee887955-a678-4c26-80d9-aa6f47891a68" providerId="ADAL" clId="{08797494-BA72-4087-8D4C-E15E59D2B2BF}" dt="2020-06-01T20:40:38.831" v="1828" actId="20577"/>
        <pc:sldMkLst>
          <pc:docMk/>
          <pc:sldMk cId="1305001742" sldId="292"/>
        </pc:sldMkLst>
        <pc:spChg chg="mod">
          <ac:chgData name="Travis Graves" userId="ee887955-a678-4c26-80d9-aa6f47891a68" providerId="ADAL" clId="{08797494-BA72-4087-8D4C-E15E59D2B2BF}" dt="2020-06-01T20:40:38.831" v="1828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modSp">
        <pc:chgData name="Travis Graves" userId="ee887955-a678-4c26-80d9-aa6f47891a68" providerId="ADAL" clId="{08797494-BA72-4087-8D4C-E15E59D2B2BF}" dt="2020-06-07T20:13:19.197" v="2382"/>
        <pc:sldMkLst>
          <pc:docMk/>
          <pc:sldMk cId="3044267418" sldId="467"/>
        </pc:sldMkLst>
        <pc:spChg chg="mod">
          <ac:chgData name="Travis Graves" userId="ee887955-a678-4c26-80d9-aa6f47891a68" providerId="ADAL" clId="{08797494-BA72-4087-8D4C-E15E59D2B2BF}" dt="2020-06-01T19:57:29.672" v="52" actId="20577"/>
          <ac:spMkLst>
            <pc:docMk/>
            <pc:sldMk cId="3044267418" sldId="467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7T20:13:19.197" v="2382"/>
          <ac:spMkLst>
            <pc:docMk/>
            <pc:sldMk cId="3044267418" sldId="467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08797494-BA72-4087-8D4C-E15E59D2B2BF}" dt="2020-06-01T20:23:02.918" v="1216" actId="2696"/>
        <pc:sldMkLst>
          <pc:docMk/>
          <pc:sldMk cId="1597940254" sldId="475"/>
        </pc:sldMkLst>
      </pc:sldChg>
      <pc:sldChg chg="del">
        <pc:chgData name="Travis Graves" userId="ee887955-a678-4c26-80d9-aa6f47891a68" providerId="ADAL" clId="{08797494-BA72-4087-8D4C-E15E59D2B2BF}" dt="2020-06-01T20:23:02.890" v="1211" actId="2696"/>
        <pc:sldMkLst>
          <pc:docMk/>
          <pc:sldMk cId="3291947258" sldId="478"/>
        </pc:sldMkLst>
      </pc:sldChg>
      <pc:sldChg chg="del">
        <pc:chgData name="Travis Graves" userId="ee887955-a678-4c26-80d9-aa6f47891a68" providerId="ADAL" clId="{08797494-BA72-4087-8D4C-E15E59D2B2BF}" dt="2020-06-01T20:23:02.894" v="1212" actId="2696"/>
        <pc:sldMkLst>
          <pc:docMk/>
          <pc:sldMk cId="2345093737" sldId="479"/>
        </pc:sldMkLst>
      </pc:sldChg>
      <pc:sldChg chg="del">
        <pc:chgData name="Travis Graves" userId="ee887955-a678-4c26-80d9-aa6f47891a68" providerId="ADAL" clId="{08797494-BA72-4087-8D4C-E15E59D2B2BF}" dt="2020-06-01T20:23:02.909" v="1214" actId="2696"/>
        <pc:sldMkLst>
          <pc:docMk/>
          <pc:sldMk cId="3725969715" sldId="481"/>
        </pc:sldMkLst>
      </pc:sldChg>
      <pc:sldChg chg="del">
        <pc:chgData name="Travis Graves" userId="ee887955-a678-4c26-80d9-aa6f47891a68" providerId="ADAL" clId="{08797494-BA72-4087-8D4C-E15E59D2B2BF}" dt="2020-06-01T20:23:02.903" v="1213" actId="2696"/>
        <pc:sldMkLst>
          <pc:docMk/>
          <pc:sldMk cId="338934971" sldId="482"/>
        </pc:sldMkLst>
      </pc:sldChg>
      <pc:sldChg chg="del">
        <pc:chgData name="Travis Graves" userId="ee887955-a678-4c26-80d9-aa6f47891a68" providerId="ADAL" clId="{08797494-BA72-4087-8D4C-E15E59D2B2BF}" dt="2020-06-01T20:23:02.912" v="1215" actId="2696"/>
        <pc:sldMkLst>
          <pc:docMk/>
          <pc:sldMk cId="2063426503" sldId="483"/>
        </pc:sldMkLst>
      </pc:sldChg>
      <pc:sldChg chg="del">
        <pc:chgData name="Travis Graves" userId="ee887955-a678-4c26-80d9-aa6f47891a68" providerId="ADAL" clId="{08797494-BA72-4087-8D4C-E15E59D2B2BF}" dt="2020-06-01T20:23:02.925" v="1217" actId="2696"/>
        <pc:sldMkLst>
          <pc:docMk/>
          <pc:sldMk cId="825278655" sldId="484"/>
        </pc:sldMkLst>
      </pc:sldChg>
      <pc:sldChg chg="modSp">
        <pc:chgData name="Travis Graves" userId="ee887955-a678-4c26-80d9-aa6f47891a68" providerId="ADAL" clId="{08797494-BA72-4087-8D4C-E15E59D2B2BF}" dt="2020-06-01T20:40:50.172" v="1829"/>
        <pc:sldMkLst>
          <pc:docMk/>
          <pc:sldMk cId="1653416510" sldId="485"/>
        </pc:sldMkLst>
        <pc:spChg chg="mod">
          <ac:chgData name="Travis Graves" userId="ee887955-a678-4c26-80d9-aa6f47891a68" providerId="ADAL" clId="{08797494-BA72-4087-8D4C-E15E59D2B2BF}" dt="2020-06-01T20:40:50.172" v="1829"/>
          <ac:spMkLst>
            <pc:docMk/>
            <pc:sldMk cId="1653416510" sldId="485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08797494-BA72-4087-8D4C-E15E59D2B2BF}" dt="2020-06-01T20:23:02.931" v="1218" actId="2696"/>
        <pc:sldMkLst>
          <pc:docMk/>
          <pc:sldMk cId="3751933994" sldId="486"/>
        </pc:sldMkLst>
      </pc:sldChg>
      <pc:sldChg chg="del">
        <pc:chgData name="Travis Graves" userId="ee887955-a678-4c26-80d9-aa6f47891a68" providerId="ADAL" clId="{08797494-BA72-4087-8D4C-E15E59D2B2BF}" dt="2020-06-01T20:23:02.934" v="1219" actId="2696"/>
        <pc:sldMkLst>
          <pc:docMk/>
          <pc:sldMk cId="3278185742" sldId="487"/>
        </pc:sldMkLst>
      </pc:sldChg>
      <pc:sldChg chg="modSp add">
        <pc:chgData name="Travis Graves" userId="ee887955-a678-4c26-80d9-aa6f47891a68" providerId="ADAL" clId="{08797494-BA72-4087-8D4C-E15E59D2B2BF}" dt="2020-06-06T14:21:04.571" v="1836" actId="20577"/>
        <pc:sldMkLst>
          <pc:docMk/>
          <pc:sldMk cId="1471905623" sldId="488"/>
        </pc:sldMkLst>
        <pc:spChg chg="mod">
          <ac:chgData name="Travis Graves" userId="ee887955-a678-4c26-80d9-aa6f47891a68" providerId="ADAL" clId="{08797494-BA72-4087-8D4C-E15E59D2B2BF}" dt="2020-06-01T20:00:00.398" v="321" actId="20577"/>
          <ac:spMkLst>
            <pc:docMk/>
            <pc:sldMk cId="1471905623" sldId="488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6T14:21:04.571" v="1836" actId="20577"/>
          <ac:spMkLst>
            <pc:docMk/>
            <pc:sldMk cId="1471905623" sldId="488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08797494-BA72-4087-8D4C-E15E59D2B2BF}" dt="2020-06-01T20:03:31.012" v="838" actId="108"/>
        <pc:sldMkLst>
          <pc:docMk/>
          <pc:sldMk cId="3829205147" sldId="489"/>
        </pc:sldMkLst>
        <pc:spChg chg="mod">
          <ac:chgData name="Travis Graves" userId="ee887955-a678-4c26-80d9-aa6f47891a68" providerId="ADAL" clId="{08797494-BA72-4087-8D4C-E15E59D2B2BF}" dt="2020-06-01T20:02:38.726" v="742" actId="20577"/>
          <ac:spMkLst>
            <pc:docMk/>
            <pc:sldMk cId="3829205147" sldId="489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1T20:03:31.012" v="838" actId="108"/>
          <ac:spMkLst>
            <pc:docMk/>
            <pc:sldMk cId="3829205147" sldId="489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08797494-BA72-4087-8D4C-E15E59D2B2BF}" dt="2020-06-01T20:22:31.561" v="1208" actId="207"/>
        <pc:sldMkLst>
          <pc:docMk/>
          <pc:sldMk cId="2961947134" sldId="490"/>
        </pc:sldMkLst>
        <pc:spChg chg="mod">
          <ac:chgData name="Travis Graves" userId="ee887955-a678-4c26-80d9-aa6f47891a68" providerId="ADAL" clId="{08797494-BA72-4087-8D4C-E15E59D2B2BF}" dt="2020-06-01T20:13:42.506" v="856" actId="20577"/>
          <ac:spMkLst>
            <pc:docMk/>
            <pc:sldMk cId="2961947134" sldId="490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1T20:22:31.561" v="1208" actId="207"/>
          <ac:spMkLst>
            <pc:docMk/>
            <pc:sldMk cId="2961947134" sldId="490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08797494-BA72-4087-8D4C-E15E59D2B2BF}" dt="2020-06-01T20:27:07.372" v="1672" actId="313"/>
        <pc:sldMkLst>
          <pc:docMk/>
          <pc:sldMk cId="4130261909" sldId="491"/>
        </pc:sldMkLst>
        <pc:spChg chg="mod">
          <ac:chgData name="Travis Graves" userId="ee887955-a678-4c26-80d9-aa6f47891a68" providerId="ADAL" clId="{08797494-BA72-4087-8D4C-E15E59D2B2BF}" dt="2020-06-01T20:26:29.125" v="1670" actId="20577"/>
          <ac:spMkLst>
            <pc:docMk/>
            <pc:sldMk cId="4130261909" sldId="491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1T20:27:07.372" v="1672" actId="313"/>
          <ac:spMkLst>
            <pc:docMk/>
            <pc:sldMk cId="4130261909" sldId="491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8797494-BA72-4087-8D4C-E15E59D2B2BF}" dt="2020-06-06T16:35:37.555" v="2380" actId="20577"/>
        <pc:sldMkLst>
          <pc:docMk/>
          <pc:sldMk cId="1917964193" sldId="492"/>
        </pc:sldMkLst>
        <pc:spChg chg="mod">
          <ac:chgData name="Travis Graves" userId="ee887955-a678-4c26-80d9-aa6f47891a68" providerId="ADAL" clId="{08797494-BA72-4087-8D4C-E15E59D2B2BF}" dt="2020-06-06T16:26:53.676" v="2279" actId="20577"/>
          <ac:spMkLst>
            <pc:docMk/>
            <pc:sldMk cId="1917964193" sldId="492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6T16:35:37.555" v="2380" actId="20577"/>
          <ac:spMkLst>
            <pc:docMk/>
            <pc:sldMk cId="1917964193" sldId="492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8797494-BA72-4087-8D4C-E15E59D2B2BF}" dt="2020-06-06T16:28:57.423" v="2378" actId="20577"/>
        <pc:sldMkLst>
          <pc:docMk/>
          <pc:sldMk cId="3073263970" sldId="493"/>
        </pc:sldMkLst>
        <pc:spChg chg="mod">
          <ac:chgData name="Travis Graves" userId="ee887955-a678-4c26-80d9-aa6f47891a68" providerId="ADAL" clId="{08797494-BA72-4087-8D4C-E15E59D2B2BF}" dt="2020-06-06T16:28:11.303" v="2333" actId="6549"/>
          <ac:spMkLst>
            <pc:docMk/>
            <pc:sldMk cId="3073263970" sldId="493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6T16:28:57.423" v="2378" actId="20577"/>
          <ac:spMkLst>
            <pc:docMk/>
            <pc:sldMk cId="3073263970" sldId="493"/>
            <ac:spMk id="3" creationId="{00000000-0000-0000-0000-000000000000}"/>
          </ac:spMkLst>
        </pc:spChg>
      </pc:sld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Travis Graves" userId="ee887955-a678-4c26-80d9-aa6f47891a68" providerId="ADAL" clId="{006471C1-A920-4967-B6D9-6D8278F1E5E5}"/>
    <pc:docChg chg="undo custSel delSld modSld">
      <pc:chgData name="Travis Graves" userId="ee887955-a678-4c26-80d9-aa6f47891a68" providerId="ADAL" clId="{006471C1-A920-4967-B6D9-6D8278F1E5E5}" dt="2020-07-11T15:08:05.862" v="979" actId="20577"/>
      <pc:docMkLst>
        <pc:docMk/>
      </pc:docMkLst>
      <pc:sldChg chg="modSp">
        <pc:chgData name="Travis Graves" userId="ee887955-a678-4c26-80d9-aa6f47891a68" providerId="ADAL" clId="{006471C1-A920-4967-B6D9-6D8278F1E5E5}" dt="2020-07-11T14:59:19.548" v="653" actId="313"/>
        <pc:sldMkLst>
          <pc:docMk/>
          <pc:sldMk cId="3505789909" sldId="497"/>
        </pc:sldMkLst>
        <pc:spChg chg="mod">
          <ac:chgData name="Travis Graves" userId="ee887955-a678-4c26-80d9-aa6f47891a68" providerId="ADAL" clId="{006471C1-A920-4967-B6D9-6D8278F1E5E5}" dt="2020-07-11T14:59:19.548" v="653" actId="313"/>
          <ac:spMkLst>
            <pc:docMk/>
            <pc:sldMk cId="3505789909" sldId="497"/>
            <ac:spMk id="3" creationId="{00000000-0000-0000-0000-000000000000}"/>
          </ac:spMkLst>
        </pc:spChg>
      </pc:sldChg>
      <pc:sldChg chg="modSp">
        <pc:chgData name="Travis Graves" userId="ee887955-a678-4c26-80d9-aa6f47891a68" providerId="ADAL" clId="{006471C1-A920-4967-B6D9-6D8278F1E5E5}" dt="2020-07-11T15:08:05.862" v="979" actId="20577"/>
        <pc:sldMkLst>
          <pc:docMk/>
          <pc:sldMk cId="4238226317" sldId="500"/>
        </pc:sldMkLst>
        <pc:spChg chg="mod">
          <ac:chgData name="Travis Graves" userId="ee887955-a678-4c26-80d9-aa6f47891a68" providerId="ADAL" clId="{006471C1-A920-4967-B6D9-6D8278F1E5E5}" dt="2020-07-11T14:57:12.827" v="427" actId="20577"/>
          <ac:spMkLst>
            <pc:docMk/>
            <pc:sldMk cId="4238226317" sldId="500"/>
            <ac:spMk id="2" creationId="{00000000-0000-0000-0000-000000000000}"/>
          </ac:spMkLst>
        </pc:spChg>
        <pc:spChg chg="mod">
          <ac:chgData name="Travis Graves" userId="ee887955-a678-4c26-80d9-aa6f47891a68" providerId="ADAL" clId="{006471C1-A920-4967-B6D9-6D8278F1E5E5}" dt="2020-07-11T15:08:05.862" v="979" actId="20577"/>
          <ac:spMkLst>
            <pc:docMk/>
            <pc:sldMk cId="4238226317" sldId="500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006471C1-A920-4967-B6D9-6D8278F1E5E5}" dt="2020-07-11T14:53:41.473" v="106" actId="2696"/>
        <pc:sldMkLst>
          <pc:docMk/>
          <pc:sldMk cId="1235129924" sldId="501"/>
        </pc:sldMkLst>
      </pc:sldChg>
    </pc:docChg>
  </pc:docChgLst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0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Travis Graves" userId="ee887955-a678-4c26-80d9-aa6f47891a68" providerId="ADAL" clId="{CFE189D8-6FB3-4CB6-994C-C28BE9F4362C}"/>
    <pc:docChg chg="undo custSel addSld delSld modSld sldOrd">
      <pc:chgData name="Travis Graves" userId="ee887955-a678-4c26-80d9-aa6f47891a68" providerId="ADAL" clId="{CFE189D8-6FB3-4CB6-994C-C28BE9F4362C}" dt="2020-06-09T19:23:58.797" v="1943" actId="1076"/>
      <pc:docMkLst>
        <pc:docMk/>
      </pc:docMkLst>
      <pc:sldChg chg="modSp">
        <pc:chgData name="Travis Graves" userId="ee887955-a678-4c26-80d9-aa6f47891a68" providerId="ADAL" clId="{CFE189D8-6FB3-4CB6-994C-C28BE9F4362C}" dt="2020-06-09T19:19:58.049" v="1860" actId="20577"/>
        <pc:sldMkLst>
          <pc:docMk/>
          <pc:sldMk cId="1305001742" sldId="292"/>
        </pc:sldMkLst>
        <pc:spChg chg="mod">
          <ac:chgData name="Travis Graves" userId="ee887955-a678-4c26-80d9-aa6f47891a68" providerId="ADAL" clId="{CFE189D8-6FB3-4CB6-994C-C28BE9F4362C}" dt="2020-06-09T19:19:58.049" v="1860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CFE189D8-6FB3-4CB6-994C-C28BE9F4362C}" dt="2020-06-07T20:18:20.694" v="0" actId="2696"/>
        <pc:sldMkLst>
          <pc:docMk/>
          <pc:sldMk cId="3044267418" sldId="467"/>
        </pc:sldMkLst>
      </pc:sldChg>
      <pc:sldChg chg="modSp">
        <pc:chgData name="Travis Graves" userId="ee887955-a678-4c26-80d9-aa6f47891a68" providerId="ADAL" clId="{CFE189D8-6FB3-4CB6-994C-C28BE9F4362C}" dt="2020-06-09T19:20:04.028" v="1861" actId="20577"/>
        <pc:sldMkLst>
          <pc:docMk/>
          <pc:sldMk cId="1653416510" sldId="485"/>
        </pc:sldMkLst>
        <pc:spChg chg="mod">
          <ac:chgData name="Travis Graves" userId="ee887955-a678-4c26-80d9-aa6f47891a68" providerId="ADAL" clId="{CFE189D8-6FB3-4CB6-994C-C28BE9F4362C}" dt="2020-06-09T19:20:04.028" v="1861" actId="20577"/>
          <ac:spMkLst>
            <pc:docMk/>
            <pc:sldMk cId="1653416510" sldId="485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CFE189D8-6FB3-4CB6-994C-C28BE9F4362C}" dt="2020-06-07T20:18:20.699" v="1" actId="2696"/>
        <pc:sldMkLst>
          <pc:docMk/>
          <pc:sldMk cId="1471905623" sldId="488"/>
        </pc:sldMkLst>
      </pc:sldChg>
      <pc:sldChg chg="del">
        <pc:chgData name="Travis Graves" userId="ee887955-a678-4c26-80d9-aa6f47891a68" providerId="ADAL" clId="{CFE189D8-6FB3-4CB6-994C-C28BE9F4362C}" dt="2020-06-07T20:18:20.704" v="2" actId="2696"/>
        <pc:sldMkLst>
          <pc:docMk/>
          <pc:sldMk cId="3829205147" sldId="489"/>
        </pc:sldMkLst>
      </pc:sldChg>
      <pc:sldChg chg="modSp">
        <pc:chgData name="Travis Graves" userId="ee887955-a678-4c26-80d9-aa6f47891a68" providerId="ADAL" clId="{CFE189D8-6FB3-4CB6-994C-C28BE9F4362C}" dt="2020-06-09T19:20:45.721" v="1889" actId="20577"/>
        <pc:sldMkLst>
          <pc:docMk/>
          <pc:sldMk cId="2961947134" sldId="490"/>
        </pc:sldMkLst>
        <pc:spChg chg="mod">
          <ac:chgData name="Travis Graves" userId="ee887955-a678-4c26-80d9-aa6f47891a68" providerId="ADAL" clId="{CFE189D8-6FB3-4CB6-994C-C28BE9F4362C}" dt="2020-06-09T19:02:14.913" v="998" actId="20577"/>
          <ac:spMkLst>
            <pc:docMk/>
            <pc:sldMk cId="2961947134" sldId="490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20:45.721" v="1889" actId="20577"/>
          <ac:spMkLst>
            <pc:docMk/>
            <pc:sldMk cId="2961947134" sldId="490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CFE189D8-6FB3-4CB6-994C-C28BE9F4362C}" dt="2020-06-09T19:12:19.780" v="1363" actId="6549"/>
        <pc:sldMkLst>
          <pc:docMk/>
          <pc:sldMk cId="1873126413" sldId="491"/>
        </pc:sldMkLst>
        <pc:spChg chg="mod">
          <ac:chgData name="Travis Graves" userId="ee887955-a678-4c26-80d9-aa6f47891a68" providerId="ADAL" clId="{CFE189D8-6FB3-4CB6-994C-C28BE9F4362C}" dt="2020-06-09T19:11:25.052" v="1310" actId="20577"/>
          <ac:spMkLst>
            <pc:docMk/>
            <pc:sldMk cId="1873126413" sldId="491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12:19.780" v="1363" actId="6549"/>
          <ac:spMkLst>
            <pc:docMk/>
            <pc:sldMk cId="1873126413" sldId="491"/>
            <ac:spMk id="3" creationId="{00000000-0000-0000-0000-000000000000}"/>
          </ac:spMkLst>
        </pc:spChg>
        <pc:picChg chg="add mod">
          <ac:chgData name="Travis Graves" userId="ee887955-a678-4c26-80d9-aa6f47891a68" providerId="ADAL" clId="{CFE189D8-6FB3-4CB6-994C-C28BE9F4362C}" dt="2020-06-09T19:11:50.198" v="1319" actId="1076"/>
          <ac:picMkLst>
            <pc:docMk/>
            <pc:sldMk cId="1873126413" sldId="491"/>
            <ac:picMk id="4" creationId="{BB12082A-E8C9-4AA3-8D85-3E0DB7AEF246}"/>
          </ac:picMkLst>
        </pc:picChg>
      </pc:sldChg>
      <pc:sldChg chg="del">
        <pc:chgData name="Travis Graves" userId="ee887955-a678-4c26-80d9-aa6f47891a68" providerId="ADAL" clId="{CFE189D8-6FB3-4CB6-994C-C28BE9F4362C}" dt="2020-06-07T20:18:25.192" v="5" actId="2696"/>
        <pc:sldMkLst>
          <pc:docMk/>
          <pc:sldMk cId="4130261909" sldId="491"/>
        </pc:sldMkLst>
      </pc:sldChg>
      <pc:sldChg chg="del">
        <pc:chgData name="Travis Graves" userId="ee887955-a678-4c26-80d9-aa6f47891a68" providerId="ADAL" clId="{CFE189D8-6FB3-4CB6-994C-C28BE9F4362C}" dt="2020-06-07T20:18:20.713" v="3" actId="2696"/>
        <pc:sldMkLst>
          <pc:docMk/>
          <pc:sldMk cId="1917964193" sldId="492"/>
        </pc:sldMkLst>
      </pc:sldChg>
      <pc:sldChg chg="modSp add del">
        <pc:chgData name="Travis Graves" userId="ee887955-a678-4c26-80d9-aa6f47891a68" providerId="ADAL" clId="{CFE189D8-6FB3-4CB6-994C-C28BE9F4362C}" dt="2020-06-09T19:12:44.845" v="1366" actId="2696"/>
        <pc:sldMkLst>
          <pc:docMk/>
          <pc:sldMk cId="2025208502" sldId="492"/>
        </pc:sldMkLst>
        <pc:spChg chg="mod">
          <ac:chgData name="Travis Graves" userId="ee887955-a678-4c26-80d9-aa6f47891a68" providerId="ADAL" clId="{CFE189D8-6FB3-4CB6-994C-C28BE9F4362C}" dt="2020-06-09T14:46:33.035" v="544" actId="20577"/>
          <ac:spMkLst>
            <pc:docMk/>
            <pc:sldMk cId="2025208502" sldId="492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5:10:11.602" v="958" actId="113"/>
          <ac:spMkLst>
            <pc:docMk/>
            <pc:sldMk cId="2025208502" sldId="492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CFE189D8-6FB3-4CB6-994C-C28BE9F4362C}" dt="2020-06-09T19:18:16.146" v="1705" actId="1076"/>
        <pc:sldMkLst>
          <pc:docMk/>
          <pc:sldMk cId="319629282" sldId="493"/>
        </pc:sldMkLst>
        <pc:spChg chg="mod">
          <ac:chgData name="Travis Graves" userId="ee887955-a678-4c26-80d9-aa6f47891a68" providerId="ADAL" clId="{CFE189D8-6FB3-4CB6-994C-C28BE9F4362C}" dt="2020-06-09T19:05:17.620" v="1150" actId="20577"/>
          <ac:spMkLst>
            <pc:docMk/>
            <pc:sldMk cId="319629282" sldId="493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18:04.818" v="1703" actId="20577"/>
          <ac:spMkLst>
            <pc:docMk/>
            <pc:sldMk cId="319629282" sldId="493"/>
            <ac:spMk id="3" creationId="{00000000-0000-0000-0000-000000000000}"/>
          </ac:spMkLst>
        </pc:spChg>
        <pc:picChg chg="add mod">
          <ac:chgData name="Travis Graves" userId="ee887955-a678-4c26-80d9-aa6f47891a68" providerId="ADAL" clId="{CFE189D8-6FB3-4CB6-994C-C28BE9F4362C}" dt="2020-06-09T19:18:16.146" v="1705" actId="1076"/>
          <ac:picMkLst>
            <pc:docMk/>
            <pc:sldMk cId="319629282" sldId="493"/>
            <ac:picMk id="4" creationId="{7CD2A6D3-C7AA-4760-8789-AF3168A7FAA7}"/>
          </ac:picMkLst>
        </pc:picChg>
      </pc:sldChg>
      <pc:sldChg chg="del">
        <pc:chgData name="Travis Graves" userId="ee887955-a678-4c26-80d9-aa6f47891a68" providerId="ADAL" clId="{CFE189D8-6FB3-4CB6-994C-C28BE9F4362C}" dt="2020-06-07T20:18:20.720" v="4" actId="2696"/>
        <pc:sldMkLst>
          <pc:docMk/>
          <pc:sldMk cId="3073263970" sldId="493"/>
        </pc:sldMkLst>
      </pc:sldChg>
      <pc:sldChg chg="modSp add ord">
        <pc:chgData name="Travis Graves" userId="ee887955-a678-4c26-80d9-aa6f47891a68" providerId="ADAL" clId="{CFE189D8-6FB3-4CB6-994C-C28BE9F4362C}" dt="2020-06-09T19:22:07.557" v="1901" actId="20577"/>
        <pc:sldMkLst>
          <pc:docMk/>
          <pc:sldMk cId="1093240127" sldId="494"/>
        </pc:sldMkLst>
        <pc:spChg chg="mod">
          <ac:chgData name="Travis Graves" userId="ee887955-a678-4c26-80d9-aa6f47891a68" providerId="ADAL" clId="{CFE189D8-6FB3-4CB6-994C-C28BE9F4362C}" dt="2020-06-09T19:13:43.929" v="1514" actId="6549"/>
          <ac:spMkLst>
            <pc:docMk/>
            <pc:sldMk cId="1093240127" sldId="494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22:07.557" v="1901" actId="20577"/>
          <ac:spMkLst>
            <pc:docMk/>
            <pc:sldMk cId="1093240127" sldId="494"/>
            <ac:spMk id="3" creationId="{00000000-0000-0000-0000-000000000000}"/>
          </ac:spMkLst>
        </pc:spChg>
      </pc:sldChg>
      <pc:sldChg chg="addSp delSp modSp add ord">
        <pc:chgData name="Travis Graves" userId="ee887955-a678-4c26-80d9-aa6f47891a68" providerId="ADAL" clId="{CFE189D8-6FB3-4CB6-994C-C28BE9F4362C}" dt="2020-06-09T19:23:58.797" v="1943" actId="1076"/>
        <pc:sldMkLst>
          <pc:docMk/>
          <pc:sldMk cId="2132625111" sldId="495"/>
        </pc:sldMkLst>
        <pc:spChg chg="mod">
          <ac:chgData name="Travis Graves" userId="ee887955-a678-4c26-80d9-aa6f47891a68" providerId="ADAL" clId="{CFE189D8-6FB3-4CB6-994C-C28BE9F4362C}" dt="2020-06-09T19:23:43.956" v="1940" actId="20577"/>
          <ac:spMkLst>
            <pc:docMk/>
            <pc:sldMk cId="2132625111" sldId="495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23:47.276" v="1941" actId="6549"/>
          <ac:spMkLst>
            <pc:docMk/>
            <pc:sldMk cId="2132625111" sldId="495"/>
            <ac:spMk id="3" creationId="{00000000-0000-0000-0000-000000000000}"/>
          </ac:spMkLst>
        </pc:spChg>
        <pc:picChg chg="del">
          <ac:chgData name="Travis Graves" userId="ee887955-a678-4c26-80d9-aa6f47891a68" providerId="ADAL" clId="{CFE189D8-6FB3-4CB6-994C-C28BE9F4362C}" dt="2020-06-09T19:23:25.970" v="1904" actId="478"/>
          <ac:picMkLst>
            <pc:docMk/>
            <pc:sldMk cId="2132625111" sldId="495"/>
            <ac:picMk id="4" creationId="{BB12082A-E8C9-4AA3-8D85-3E0DB7AEF246}"/>
          </ac:picMkLst>
        </pc:picChg>
        <pc:picChg chg="add mod">
          <ac:chgData name="Travis Graves" userId="ee887955-a678-4c26-80d9-aa6f47891a68" providerId="ADAL" clId="{CFE189D8-6FB3-4CB6-994C-C28BE9F4362C}" dt="2020-06-09T19:23:58.797" v="1943" actId="1076"/>
          <ac:picMkLst>
            <pc:docMk/>
            <pc:sldMk cId="2132625111" sldId="495"/>
            <ac:picMk id="5" creationId="{5C60783F-1F37-4863-99F1-81DD90952565}"/>
          </ac:picMkLst>
        </pc:picChg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7/11/2020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3A82B-9955-4984-9745-87E6E524CE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185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3A82B-9955-4984-9745-87E6E524CE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65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3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7569" y="2040821"/>
            <a:ext cx="8485632" cy="2112264"/>
          </a:xfrm>
        </p:spPr>
        <p:txBody>
          <a:bodyPr>
            <a:noAutofit/>
          </a:bodyPr>
          <a:lstStyle/>
          <a:p>
            <a:r>
              <a:rPr lang="en-US" sz="6000" dirty="0"/>
              <a:t>Google G Suite Shared Drives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BB3E428-46AD-4434-9574-DB58D51CEAE1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01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Shared Drives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Google Shared Drives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Used to be called “Team” drives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You can use shared drives in Google Drive to store, search, and access files with a team.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Shared drive files belong to the team / organization instead of an individual.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Even if members leave, the files stay in place so your team / organization can keep sharing information and work anywhere, from any device.</a:t>
            </a:r>
          </a:p>
          <a:p>
            <a:pPr lvl="1">
              <a:spcAft>
                <a:spcPts val="600"/>
              </a:spcAft>
            </a:pPr>
            <a:endParaRPr lang="en-US" dirty="0"/>
          </a:p>
          <a:p>
            <a:pPr lvl="1"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789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Shared Drives vs My Drive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 marL="457200" lvl="1" indent="0">
              <a:spcAft>
                <a:spcPts val="600"/>
              </a:spcAft>
              <a:buNone/>
            </a:pPr>
            <a:endParaRPr lang="en-US" dirty="0"/>
          </a:p>
          <a:p>
            <a:pPr lvl="1">
              <a:spcAft>
                <a:spcPts val="600"/>
              </a:spcAft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583D3C-F49B-488F-9220-50B1AA391D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402456"/>
              </p:ext>
            </p:extLst>
          </p:nvPr>
        </p:nvGraphicFramePr>
        <p:xfrm>
          <a:off x="2306547" y="916355"/>
          <a:ext cx="7978095" cy="5424505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659365">
                  <a:extLst>
                    <a:ext uri="{9D8B030D-6E8A-4147-A177-3AD203B41FA5}">
                      <a16:colId xmlns:a16="http://schemas.microsoft.com/office/drawing/2014/main" val="3196180936"/>
                    </a:ext>
                  </a:extLst>
                </a:gridCol>
                <a:gridCol w="2659365">
                  <a:extLst>
                    <a:ext uri="{9D8B030D-6E8A-4147-A177-3AD203B41FA5}">
                      <a16:colId xmlns:a16="http://schemas.microsoft.com/office/drawing/2014/main" val="4116067380"/>
                    </a:ext>
                  </a:extLst>
                </a:gridCol>
                <a:gridCol w="2659365">
                  <a:extLst>
                    <a:ext uri="{9D8B030D-6E8A-4147-A177-3AD203B41FA5}">
                      <a16:colId xmlns:a16="http://schemas.microsoft.com/office/drawing/2014/main" val="4094765120"/>
                    </a:ext>
                  </a:extLst>
                </a:gridCol>
              </a:tblGrid>
              <a:tr h="327233">
                <a:tc>
                  <a:txBody>
                    <a:bodyPr/>
                    <a:lstStyle/>
                    <a:p>
                      <a:pPr algn="l" fontAlgn="base"/>
                      <a:br>
                        <a:rPr lang="en-US" sz="1400" dirty="0">
                          <a:effectLst/>
                        </a:rPr>
                      </a:br>
                      <a:endParaRPr lang="en-US" sz="1400" b="1" dirty="0">
                        <a:solidFill>
                          <a:srgbClr val="202124"/>
                        </a:solidFill>
                        <a:effectLst/>
                      </a:endParaRPr>
                    </a:p>
                  </a:txBody>
                  <a:tcPr marL="68992" marR="68992" marT="34496" marB="34496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400" b="1" dirty="0">
                          <a:effectLst/>
                        </a:rPr>
                        <a:t>Shared drives</a:t>
                      </a:r>
                      <a:endParaRPr lang="en-US" sz="1400" b="1" dirty="0">
                        <a:solidFill>
                          <a:srgbClr val="202124"/>
                        </a:solidFill>
                        <a:effectLst/>
                      </a:endParaRPr>
                    </a:p>
                  </a:txBody>
                  <a:tcPr marL="68992" marR="68992" marT="34496" marB="3449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</a:rPr>
                        <a:t>My Drive</a:t>
                      </a:r>
                    </a:p>
                    <a:p>
                      <a:endParaRPr lang="en-US" sz="1400" dirty="0"/>
                    </a:p>
                  </a:txBody>
                  <a:tcPr marL="68992" marR="68992" marT="34496" marB="34496"/>
                </a:tc>
                <a:extLst>
                  <a:ext uri="{0D108BD9-81ED-4DB2-BD59-A6C34878D82A}">
                    <a16:rowId xmlns:a16="http://schemas.microsoft.com/office/drawing/2014/main" val="2938121566"/>
                  </a:ext>
                </a:extLst>
              </a:tr>
              <a:tr h="487352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What types of files can you add?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All file types except files from Google Maps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All file types</a:t>
                      </a:r>
                    </a:p>
                  </a:txBody>
                  <a:tcPr marL="68992" marR="68992" marT="34496" marB="34496"/>
                </a:tc>
                <a:extLst>
                  <a:ext uri="{0D108BD9-81ED-4DB2-BD59-A6C34878D82A}">
                    <a16:rowId xmlns:a16="http://schemas.microsoft.com/office/drawing/2014/main" val="752310790"/>
                  </a:ext>
                </a:extLst>
              </a:tr>
              <a:tr h="487352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Who owns files and folders? 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Your organization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The individual who created the file or folder</a:t>
                      </a:r>
                    </a:p>
                  </a:txBody>
                  <a:tcPr marL="68992" marR="68992" marT="34496" marB="34496"/>
                </a:tc>
                <a:extLst>
                  <a:ext uri="{0D108BD9-81ED-4DB2-BD59-A6C34878D82A}">
                    <a16:rowId xmlns:a16="http://schemas.microsoft.com/office/drawing/2014/main" val="2879197884"/>
                  </a:ext>
                </a:extLst>
              </a:tr>
              <a:tr h="697114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Can I move files and folders?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Users can only move files. </a:t>
                      </a:r>
                    </a:p>
                    <a:p>
                      <a:pPr fontAlgn="t"/>
                      <a:r>
                        <a:rPr lang="en-US" sz="1400" dirty="0">
                          <a:effectLst/>
                        </a:rPr>
                        <a:t>Administrators can move files and folders.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Yes</a:t>
                      </a:r>
                    </a:p>
                  </a:txBody>
                  <a:tcPr marL="68992" marR="68992" marT="34496" marB="34496"/>
                </a:tc>
                <a:extLst>
                  <a:ext uri="{0D108BD9-81ED-4DB2-BD59-A6C34878D82A}">
                    <a16:rowId xmlns:a16="http://schemas.microsoft.com/office/drawing/2014/main" val="4106387006"/>
                  </a:ext>
                </a:extLst>
              </a:tr>
              <a:tr h="487352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Can I sync files to my computer? 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With Drive File Stream: Yes</a:t>
                      </a:r>
                    </a:p>
                    <a:p>
                      <a:pPr fontAlgn="t"/>
                      <a:r>
                        <a:rPr lang="en-US" sz="1400">
                          <a:effectLst/>
                        </a:rPr>
                        <a:t>With Backup and Sync: No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Yes</a:t>
                      </a:r>
                    </a:p>
                  </a:txBody>
                  <a:tcPr marL="68992" marR="68992" marT="34496" marB="34496"/>
                </a:tc>
                <a:extLst>
                  <a:ext uri="{0D108BD9-81ED-4DB2-BD59-A6C34878D82A}">
                    <a16:rowId xmlns:a16="http://schemas.microsoft.com/office/drawing/2014/main" val="2041671647"/>
                  </a:ext>
                </a:extLst>
              </a:tr>
              <a:tr h="697114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How does sharing work?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All team members see the same file set.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Different users might see different files in a folder, depending on their access to individual files.</a:t>
                      </a:r>
                    </a:p>
                  </a:txBody>
                  <a:tcPr marL="68992" marR="68992" marT="34496" marB="34496"/>
                </a:tc>
                <a:extLst>
                  <a:ext uri="{0D108BD9-81ED-4DB2-BD59-A6C34878D82A}">
                    <a16:rowId xmlns:a16="http://schemas.microsoft.com/office/drawing/2014/main" val="1901142041"/>
                  </a:ext>
                </a:extLst>
              </a:tr>
              <a:tr h="1326399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How long do deleted files stay in Trash?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>
                          <a:effectLst/>
                        </a:rPr>
                        <a:t>Each shared drive has its own trash. </a:t>
                      </a:r>
                    </a:p>
                    <a:p>
                      <a:pPr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>
                          <a:effectLst/>
                        </a:rPr>
                        <a:t>After 30 days, files and folders in Trash are deleted forever. </a:t>
                      </a:r>
                    </a:p>
                    <a:p>
                      <a:pPr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>
                          <a:effectLst/>
                        </a:rPr>
                        <a:t>Members can delete specific files sooner.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Files and folders in the Trash remain there until the user selects Delete Forever.</a:t>
                      </a:r>
                    </a:p>
                  </a:txBody>
                  <a:tcPr marL="68992" marR="68992" marT="34496" marB="34496"/>
                </a:tc>
                <a:extLst>
                  <a:ext uri="{0D108BD9-81ED-4DB2-BD59-A6C34878D82A}">
                    <a16:rowId xmlns:a16="http://schemas.microsoft.com/office/drawing/2014/main" val="350816240"/>
                  </a:ext>
                </a:extLst>
              </a:tr>
              <a:tr h="697114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Can I restore files?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Yes, if you have Manager, Content manager, or Contributor access.</a:t>
                      </a:r>
                    </a:p>
                  </a:txBody>
                  <a:tcPr marL="68992" marR="68992" marT="34496" marB="3449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Yes, if you created it.</a:t>
                      </a:r>
                    </a:p>
                  </a:txBody>
                  <a:tcPr marL="68992" marR="68992" marT="34496" marB="34496"/>
                </a:tc>
                <a:extLst>
                  <a:ext uri="{0D108BD9-81ED-4DB2-BD59-A6C34878D82A}">
                    <a16:rowId xmlns:a16="http://schemas.microsoft.com/office/drawing/2014/main" val="3408364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635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When Should a School District Create a Shared Drive?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Questions to ask:</a:t>
            </a:r>
          </a:p>
          <a:p>
            <a:pPr lvl="1"/>
            <a:r>
              <a:rPr lang="en-US" dirty="0"/>
              <a:t>Are the files of interest to most or all members of a particular project team?</a:t>
            </a:r>
          </a:p>
          <a:p>
            <a:pPr lvl="1"/>
            <a:r>
              <a:rPr lang="en-US" dirty="0"/>
              <a:t>Do the files share a consistent theme?</a:t>
            </a:r>
          </a:p>
          <a:p>
            <a:pPr lvl="2"/>
            <a:r>
              <a:rPr lang="en-US" dirty="0"/>
              <a:t>If you answered “yes” to both of these questions, creating a new shared drive can be a good idea. </a:t>
            </a:r>
          </a:p>
          <a:p>
            <a:r>
              <a:rPr lang="en-US" dirty="0"/>
              <a:t>Example of a Shared Drive: (School Policy Files)</a:t>
            </a:r>
          </a:p>
          <a:p>
            <a:pPr lvl="1"/>
            <a:r>
              <a:rPr lang="en-US" dirty="0"/>
              <a:t>All Staff at a district need a central repository to store data they all need access to and collaborate on.</a:t>
            </a:r>
          </a:p>
          <a:p>
            <a:pPr lvl="1"/>
            <a:r>
              <a:rPr lang="en-US" dirty="0"/>
              <a:t> This limits the need to share files from individual Drive accounts since all data is located in the Shared Drive that all members have access to. </a:t>
            </a:r>
          </a:p>
          <a:p>
            <a:r>
              <a:rPr lang="en-US" dirty="0"/>
              <a:t>Shared Drives are not needed to support Google Classroom.</a:t>
            </a:r>
          </a:p>
          <a:p>
            <a:r>
              <a:rPr lang="en-US" dirty="0"/>
              <a:t>To use Shared Drives they will have to be activated for your school district by your network administrator</a:t>
            </a:r>
          </a:p>
          <a:p>
            <a:endParaRPr lang="en-US" dirty="0"/>
          </a:p>
          <a:p>
            <a:pPr marL="457200" lvl="1" indent="0"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226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Creating a Shared Drive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r>
              <a:rPr lang="en-US" dirty="0"/>
              <a:t>https://tinyurl.com/y7j24e7b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Open Google Drive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On the Left, click Shared Drives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At the top, Click New +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Enter a name and click create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298D375-3580-42ED-B5D3-4A20AC775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5772" y="3525589"/>
            <a:ext cx="3398815" cy="172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744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Adding Members to a Shared Drive – and Permissions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r>
              <a:rPr lang="en-US" dirty="0"/>
              <a:t>https://tinyurl.com/y7j24e7b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The person that creates the Shared Drive is the “</a:t>
            </a:r>
            <a:r>
              <a:rPr lang="en-US" b="1" dirty="0"/>
              <a:t>Manager</a:t>
            </a:r>
            <a:r>
              <a:rPr lang="en-US" dirty="0"/>
              <a:t>”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When you add members they are given </a:t>
            </a:r>
            <a:r>
              <a:rPr lang="en-US" b="1" dirty="0"/>
              <a:t>Content Manager</a:t>
            </a:r>
            <a:r>
              <a:rPr lang="en-US" dirty="0"/>
              <a:t> permissions by default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Member Access Levels Include: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Manager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Content Manager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Contributor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Commenter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Viewer</a:t>
            </a:r>
          </a:p>
        </p:txBody>
      </p:sp>
    </p:spTree>
    <p:extLst>
      <p:ext uri="{BB962C8B-B14F-4D97-AF65-F5344CB8AC3E}">
        <p14:creationId xmlns:p14="http://schemas.microsoft.com/office/powerpoint/2010/main" val="1307505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Shared Drive – Sharing &amp; Deleting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r>
              <a:rPr lang="en-US" dirty="0"/>
              <a:t>Shared drives in your organization inherit settings from the top-level organizational unit.</a:t>
            </a:r>
          </a:p>
          <a:p>
            <a:pPr lvl="1"/>
            <a:r>
              <a:rPr lang="en-US" b="0" dirty="0"/>
              <a:t>For example, if external sharing is off for the user's organizational unit but on at the top-level organizational unit, the user can share documents in shared drives with people outside your company or school.</a:t>
            </a:r>
          </a:p>
          <a:p>
            <a:r>
              <a:rPr lang="en-US" dirty="0"/>
              <a:t>To Fully Deleted a Shared Drive it Must be Empty</a:t>
            </a:r>
          </a:p>
          <a:p>
            <a:pPr marL="457200" lvl="1" indent="0">
              <a:spcAft>
                <a:spcPts val="600"/>
              </a:spcAft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99DE3A-74DD-4981-AD0F-66D53908D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875" y="3505519"/>
            <a:ext cx="4386607" cy="316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476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7569" y="2040821"/>
            <a:ext cx="8485632" cy="2112264"/>
          </a:xfrm>
        </p:spPr>
        <p:txBody>
          <a:bodyPr>
            <a:noAutofit/>
          </a:bodyPr>
          <a:lstStyle/>
          <a:p>
            <a:r>
              <a:rPr lang="en-US" sz="6000" dirty="0"/>
              <a:t>Google G Suite Shared Drives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57A1891-9DC9-45F5-A2E7-DDF1ADDE47BC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41651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1.xml><?xml version="1.0" encoding="utf-8"?>
<p:properties xmlns:p="http://schemas.microsoft.com/office/2006/metadata/properties" xmlns:xsi="http://www.w3.org/2001/XMLSchema-instance">
  <documentManagement/>
</p:properties>
</file>

<file path=customXml/item1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2" ma:contentTypeDescription="Create a new document." ma:contentTypeScope="" ma:versionID="d969cd88947cc7f59c062f20a0fe3375">
  <xsd:schema xmlns:xsd="http://www.w3.org/2001/XMLSchema" xmlns:xs="http://www.w3.org/2001/XMLSchema" xmlns:p="http://schemas.microsoft.com/office/2006/metadata/properties" xmlns:ns2="95246823-8012-4d21-9675-b291a3c756bd" targetNamespace="http://schemas.microsoft.com/office/2006/metadata/properties" ma:root="true" ma:fieldsID="bf6841e93c3a1c1d8054c681044edc4d" ns2:_="">
    <xsd:import namespace="95246823-8012-4d21-9675-b291a3c756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246823-8012-4d21-9675-b291a3c756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4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5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1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9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3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4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5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9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Props1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D9BBD5C2-84D2-4E5B-AADD-692EC7871045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12.xml><?xml version="1.0" encoding="utf-8"?>
<ds:datastoreItem xmlns:ds="http://schemas.openxmlformats.org/officeDocument/2006/customXml" ds:itemID="{6C3ED14D-1B6C-45AD-B393-7B45E24132B7}"/>
</file>

<file path=customXml/itemProps13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customXml/itemProps17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03 Tuesday - OUs</Template>
  <TotalTime>1020</TotalTime>
  <Words>467</Words>
  <Application>Microsoft Office PowerPoint</Application>
  <PresentationFormat>Widescreen</PresentationFormat>
  <Paragraphs>69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Narrow</vt:lpstr>
      <vt:lpstr>Calibri</vt:lpstr>
      <vt:lpstr>Wingdings</vt:lpstr>
      <vt:lpstr>Master_Template</vt:lpstr>
      <vt:lpstr>Google G Suite Shared Drives</vt:lpstr>
      <vt:lpstr>Shared Drives</vt:lpstr>
      <vt:lpstr>Shared Drives vs My Drive</vt:lpstr>
      <vt:lpstr>When Should a School District Create a Shared Drive?</vt:lpstr>
      <vt:lpstr>Creating a Shared Drive</vt:lpstr>
      <vt:lpstr>Adding Members to a Shared Drive – and Permissions</vt:lpstr>
      <vt:lpstr>Shared Drive – Sharing &amp; Deleting</vt:lpstr>
      <vt:lpstr>Google G Suite Shared Drives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Ersland, Paul D</dc:creator>
  <cp:lastModifiedBy>Travis Graves</cp:lastModifiedBy>
  <cp:revision>10</cp:revision>
  <dcterms:created xsi:type="dcterms:W3CDTF">2006-06-05T22:08:25Z</dcterms:created>
  <dcterms:modified xsi:type="dcterms:W3CDTF">2020-07-11T15:08:13Z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  <property fmtid="{D5CDD505-2E9C-101B-9397-08002B2CF9AE}" pid="3" name="Tfs.IsStoryboard">
    <vt:bool>true</vt:bool>
  </property>
</Properties>
</file>