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21"/>
  </p:sldMasterIdLst>
  <p:notesMasterIdLst>
    <p:notesMasterId r:id="rId26"/>
  </p:notesMasterIdLst>
  <p:handoutMasterIdLst>
    <p:handoutMasterId r:id="rId27"/>
  </p:handoutMasterIdLst>
  <p:sldIdLst>
    <p:sldId id="292" r:id="rId22"/>
    <p:sldId id="489" r:id="rId23"/>
    <p:sldId id="483" r:id="rId24"/>
    <p:sldId id="304" r:id="rId25"/>
  </p:sldIdLst>
  <p:sldSz cx="12192000" cy="6858000"/>
  <p:notesSz cx="7302500" cy="95885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 Narrow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C0C0"/>
    <a:srgbClr val="FFFFCC"/>
    <a:srgbClr val="E0E3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45A327E-9610-47C7-82E2-D676A7500A0B}" v="2" dt="2020-07-09T19:59:19.25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1" d="100"/>
          <a:sy n="51" d="100"/>
        </p:scale>
        <p:origin x="898" y="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Master" Target="slideMasters/slideMaster1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slide" Target="slides/slide4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customXml" Target="../customXml/item20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3.xml"/><Relationship Id="rId32" Type="http://schemas.microsoft.com/office/2016/11/relationships/changesInfo" Target="changesInfos/changesInfo1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2.xml"/><Relationship Id="rId28" Type="http://schemas.openxmlformats.org/officeDocument/2006/relationships/presProps" Target="presProps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ravis Graves" userId="4dbaae6f-24a3-476a-9f3d-9c4575086604" providerId="ADAL" clId="{2CEDF374-558B-4C1C-ABF2-50DB8A6D2A39}"/>
    <pc:docChg chg="undo delSld modSld">
      <pc:chgData name="Travis Graves" userId="4dbaae6f-24a3-476a-9f3d-9c4575086604" providerId="ADAL" clId="{2CEDF374-558B-4C1C-ABF2-50DB8A6D2A39}" dt="2020-04-07T14:02:59.461" v="56" actId="2696"/>
      <pc:docMkLst>
        <pc:docMk/>
      </pc:docMkLst>
      <pc:sldChg chg="modSp">
        <pc:chgData name="Travis Graves" userId="4dbaae6f-24a3-476a-9f3d-9c4575086604" providerId="ADAL" clId="{2CEDF374-558B-4C1C-ABF2-50DB8A6D2A39}" dt="2020-04-07T13:57:48.263" v="35" actId="20577"/>
        <pc:sldMkLst>
          <pc:docMk/>
          <pc:sldMk cId="0" sldId="263"/>
        </pc:sldMkLst>
        <pc:spChg chg="mod">
          <ac:chgData name="Travis Graves" userId="4dbaae6f-24a3-476a-9f3d-9c4575086604" providerId="ADAL" clId="{2CEDF374-558B-4C1C-ABF2-50DB8A6D2A39}" dt="2020-04-07T13:57:48.263" v="35" actId="20577"/>
          <ac:spMkLst>
            <pc:docMk/>
            <pc:sldMk cId="0" sldId="263"/>
            <ac:spMk id="13314" creationId="{00000000-0000-0000-0000-000000000000}"/>
          </ac:spMkLst>
        </pc:spChg>
      </pc:sldChg>
      <pc:sldChg chg="del">
        <pc:chgData name="Travis Graves" userId="4dbaae6f-24a3-476a-9f3d-9c4575086604" providerId="ADAL" clId="{2CEDF374-558B-4C1C-ABF2-50DB8A6D2A39}" dt="2020-04-07T14:02:30.049" v="51" actId="2696"/>
        <pc:sldMkLst>
          <pc:docMk/>
          <pc:sldMk cId="0" sldId="267"/>
        </pc:sldMkLst>
      </pc:sldChg>
      <pc:sldChg chg="del">
        <pc:chgData name="Travis Graves" userId="4dbaae6f-24a3-476a-9f3d-9c4575086604" providerId="ADAL" clId="{2CEDF374-558B-4C1C-ABF2-50DB8A6D2A39}" dt="2020-04-07T14:02:25.494" v="50" actId="2696"/>
        <pc:sldMkLst>
          <pc:docMk/>
          <pc:sldMk cId="0" sldId="272"/>
        </pc:sldMkLst>
      </pc:sldChg>
      <pc:sldChg chg="del">
        <pc:chgData name="Travis Graves" userId="4dbaae6f-24a3-476a-9f3d-9c4575086604" providerId="ADAL" clId="{2CEDF374-558B-4C1C-ABF2-50DB8A6D2A39}" dt="2020-04-07T14:02:55.678" v="55" actId="2696"/>
        <pc:sldMkLst>
          <pc:docMk/>
          <pc:sldMk cId="0" sldId="282"/>
        </pc:sldMkLst>
      </pc:sldChg>
      <pc:sldChg chg="del">
        <pc:chgData name="Travis Graves" userId="4dbaae6f-24a3-476a-9f3d-9c4575086604" providerId="ADAL" clId="{2CEDF374-558B-4C1C-ABF2-50DB8A6D2A39}" dt="2020-04-07T14:02:59.461" v="56" actId="2696"/>
        <pc:sldMkLst>
          <pc:docMk/>
          <pc:sldMk cId="0" sldId="283"/>
        </pc:sldMkLst>
      </pc:sldChg>
      <pc:sldChg chg="modSp">
        <pc:chgData name="Travis Graves" userId="4dbaae6f-24a3-476a-9f3d-9c4575086604" providerId="ADAL" clId="{2CEDF374-558B-4C1C-ABF2-50DB8A6D2A39}" dt="2020-04-07T14:01:54.188" v="48"/>
        <pc:sldMkLst>
          <pc:docMk/>
          <pc:sldMk cId="3435829656" sldId="287"/>
        </pc:sldMkLst>
        <pc:spChg chg="mod">
          <ac:chgData name="Travis Graves" userId="4dbaae6f-24a3-476a-9f3d-9c4575086604" providerId="ADAL" clId="{2CEDF374-558B-4C1C-ABF2-50DB8A6D2A39}" dt="2020-04-07T14:01:54.188" v="48"/>
          <ac:spMkLst>
            <pc:docMk/>
            <pc:sldMk cId="3435829656" sldId="287"/>
            <ac:spMk id="10243" creationId="{00000000-0000-0000-0000-000000000000}"/>
          </ac:spMkLst>
        </pc:spChg>
      </pc:sldChg>
      <pc:sldChg chg="del">
        <pc:chgData name="Travis Graves" userId="4dbaae6f-24a3-476a-9f3d-9c4575086604" providerId="ADAL" clId="{2CEDF374-558B-4C1C-ABF2-50DB8A6D2A39}" dt="2020-04-07T14:02:53.004" v="54" actId="2696"/>
        <pc:sldMkLst>
          <pc:docMk/>
          <pc:sldMk cId="952361287" sldId="289"/>
        </pc:sldMkLst>
      </pc:sldChg>
      <pc:sldChg chg="modSp">
        <pc:chgData name="Travis Graves" userId="4dbaae6f-24a3-476a-9f3d-9c4575086604" providerId="ADAL" clId="{2CEDF374-558B-4C1C-ABF2-50DB8A6D2A39}" dt="2020-04-07T13:58:48.809" v="47" actId="20577"/>
        <pc:sldMkLst>
          <pc:docMk/>
          <pc:sldMk cId="1383021824" sldId="290"/>
        </pc:sldMkLst>
        <pc:spChg chg="mod">
          <ac:chgData name="Travis Graves" userId="4dbaae6f-24a3-476a-9f3d-9c4575086604" providerId="ADAL" clId="{2CEDF374-558B-4C1C-ABF2-50DB8A6D2A39}" dt="2020-04-07T13:58:48.809" v="47" actId="20577"/>
          <ac:spMkLst>
            <pc:docMk/>
            <pc:sldMk cId="1383021824" sldId="290"/>
            <ac:spMk id="20482" creationId="{00000000-0000-0000-0000-000000000000}"/>
          </ac:spMkLst>
        </pc:spChg>
        <pc:spChg chg="mod">
          <ac:chgData name="Travis Graves" userId="4dbaae6f-24a3-476a-9f3d-9c4575086604" providerId="ADAL" clId="{2CEDF374-558B-4C1C-ABF2-50DB8A6D2A39}" dt="2020-04-07T13:58:36.572" v="43" actId="20577"/>
          <ac:spMkLst>
            <pc:docMk/>
            <pc:sldMk cId="1383021824" sldId="290"/>
            <ac:spMk id="20483" creationId="{00000000-0000-0000-0000-000000000000}"/>
          </ac:spMkLst>
        </pc:spChg>
      </pc:sldChg>
      <pc:sldChg chg="del">
        <pc:chgData name="Travis Graves" userId="4dbaae6f-24a3-476a-9f3d-9c4575086604" providerId="ADAL" clId="{2CEDF374-558B-4C1C-ABF2-50DB8A6D2A39}" dt="2020-04-07T14:02:39.047" v="52" actId="2696"/>
        <pc:sldMkLst>
          <pc:docMk/>
          <pc:sldMk cId="2275170080" sldId="291"/>
        </pc:sldMkLst>
      </pc:sldChg>
      <pc:sldChg chg="del">
        <pc:chgData name="Travis Graves" userId="4dbaae6f-24a3-476a-9f3d-9c4575086604" providerId="ADAL" clId="{2CEDF374-558B-4C1C-ABF2-50DB8A6D2A39}" dt="2020-04-07T14:02:48.961" v="53" actId="2696"/>
        <pc:sldMkLst>
          <pc:docMk/>
          <pc:sldMk cId="2479753782" sldId="292"/>
        </pc:sldMkLst>
      </pc:sldChg>
      <pc:sldChg chg="del">
        <pc:chgData name="Travis Graves" userId="4dbaae6f-24a3-476a-9f3d-9c4575086604" providerId="ADAL" clId="{2CEDF374-558B-4C1C-ABF2-50DB8A6D2A39}" dt="2020-04-07T14:02:21.458" v="49" actId="2696"/>
        <pc:sldMkLst>
          <pc:docMk/>
          <pc:sldMk cId="3107946938" sldId="293"/>
        </pc:sldMkLst>
      </pc:sldChg>
    </pc:docChg>
  </pc:docChgLst>
  <pc:docChgLst>
    <pc:chgData name="Hohn, John" userId="4a61711a1ba82d43" providerId="OrgId" clId="{EF356D93-AB57-4907-BA8A-54E7CA4FFFFB}"/>
    <pc:docChg chg="addSld modSld">
      <pc:chgData name="Hohn, John" userId="4a61711a1ba82d43" providerId="OrgId" clId="{EF356D93-AB57-4907-BA8A-54E7CA4FFFFB}" dt="2020-05-28T18:21:20.753" v="136" actId="20577"/>
      <pc:docMkLst>
        <pc:docMk/>
      </pc:docMkLst>
      <pc:sldChg chg="modSp mod">
        <pc:chgData name="Hohn, John" userId="4a61711a1ba82d43" providerId="OrgId" clId="{EF356D93-AB57-4907-BA8A-54E7CA4FFFFB}" dt="2020-05-28T18:19:12.782" v="112" actId="5793"/>
        <pc:sldMkLst>
          <pc:docMk/>
          <pc:sldMk cId="1588723394" sldId="304"/>
        </pc:sldMkLst>
        <pc:spChg chg="mod">
          <ac:chgData name="Hohn, John" userId="4a61711a1ba82d43" providerId="OrgId" clId="{EF356D93-AB57-4907-BA8A-54E7CA4FFFFB}" dt="2020-05-28T18:19:12.782" v="112" actId="5793"/>
          <ac:spMkLst>
            <pc:docMk/>
            <pc:sldMk cId="1588723394" sldId="304"/>
            <ac:spMk id="3" creationId="{0C9385EC-D62F-4B9C-8A90-74CF4CCC1104}"/>
          </ac:spMkLst>
        </pc:spChg>
      </pc:sldChg>
      <pc:sldChg chg="modSp mod">
        <pc:chgData name="Hohn, John" userId="4a61711a1ba82d43" providerId="OrgId" clId="{EF356D93-AB57-4907-BA8A-54E7CA4FFFFB}" dt="2020-05-28T18:21:20.753" v="136" actId="20577"/>
        <pc:sldMkLst>
          <pc:docMk/>
          <pc:sldMk cId="1886464156" sldId="484"/>
        </pc:sldMkLst>
        <pc:spChg chg="mod">
          <ac:chgData name="Hohn, John" userId="4a61711a1ba82d43" providerId="OrgId" clId="{EF356D93-AB57-4907-BA8A-54E7CA4FFFFB}" dt="2020-05-28T18:21:20.753" v="136" actId="20577"/>
          <ac:spMkLst>
            <pc:docMk/>
            <pc:sldMk cId="1886464156" sldId="484"/>
            <ac:spMk id="2" creationId="{F4BD2FF3-00F4-43C4-8AA6-6C4A3AF6BF39}"/>
          </ac:spMkLst>
        </pc:spChg>
      </pc:sldChg>
      <pc:sldChg chg="modSp new mod">
        <pc:chgData name="Hohn, John" userId="4a61711a1ba82d43" providerId="OrgId" clId="{EF356D93-AB57-4907-BA8A-54E7CA4FFFFB}" dt="2020-05-28T18:14:40.155" v="110" actId="20577"/>
        <pc:sldMkLst>
          <pc:docMk/>
          <pc:sldMk cId="1661540538" sldId="497"/>
        </pc:sldMkLst>
        <pc:spChg chg="mod">
          <ac:chgData name="Hohn, John" userId="4a61711a1ba82d43" providerId="OrgId" clId="{EF356D93-AB57-4907-BA8A-54E7CA4FFFFB}" dt="2020-05-28T18:14:40.155" v="110" actId="20577"/>
          <ac:spMkLst>
            <pc:docMk/>
            <pc:sldMk cId="1661540538" sldId="497"/>
            <ac:spMk id="2" creationId="{C263A4AE-B5F4-4066-8C8B-903BA153C4C4}"/>
          </ac:spMkLst>
        </pc:spChg>
        <pc:spChg chg="mod">
          <ac:chgData name="Hohn, John" userId="4a61711a1ba82d43" providerId="OrgId" clId="{EF356D93-AB57-4907-BA8A-54E7CA4FFFFB}" dt="2020-05-28T17:56:07.642" v="105" actId="20577"/>
          <ac:spMkLst>
            <pc:docMk/>
            <pc:sldMk cId="1661540538" sldId="497"/>
            <ac:spMk id="3" creationId="{B7BE98BA-4811-4F77-87FB-576F23E9B459}"/>
          </ac:spMkLst>
        </pc:spChg>
      </pc:sldChg>
    </pc:docChg>
  </pc:docChgLst>
  <pc:docChgLst>
    <pc:chgData name="Travis Graves" userId="4dbaae6f-24a3-476a-9f3d-9c4575086604" providerId="ADAL" clId="{545A327E-9610-47C7-82E2-D676A7500A0B}"/>
    <pc:docChg chg="custSel addSld delSld modSld">
      <pc:chgData name="Travis Graves" userId="4dbaae6f-24a3-476a-9f3d-9c4575086604" providerId="ADAL" clId="{545A327E-9610-47C7-82E2-D676A7500A0B}" dt="2020-07-09T19:59:19.256" v="144"/>
      <pc:docMkLst>
        <pc:docMk/>
      </pc:docMkLst>
      <pc:sldChg chg="modSp">
        <pc:chgData name="Travis Graves" userId="4dbaae6f-24a3-476a-9f3d-9c4575086604" providerId="ADAL" clId="{545A327E-9610-47C7-82E2-D676A7500A0B}" dt="2020-07-09T16:53:31.261" v="25" actId="20577"/>
        <pc:sldMkLst>
          <pc:docMk/>
          <pc:sldMk cId="2964438944" sldId="292"/>
        </pc:sldMkLst>
        <pc:spChg chg="mod">
          <ac:chgData name="Travis Graves" userId="4dbaae6f-24a3-476a-9f3d-9c4575086604" providerId="ADAL" clId="{545A327E-9610-47C7-82E2-D676A7500A0B}" dt="2020-07-09T16:53:31.261" v="25" actId="20577"/>
          <ac:spMkLst>
            <pc:docMk/>
            <pc:sldMk cId="2964438944" sldId="292"/>
            <ac:spMk id="13314" creationId="{00000000-0000-0000-0000-000000000000}"/>
          </ac:spMkLst>
        </pc:spChg>
      </pc:sldChg>
      <pc:sldChg chg="modSp">
        <pc:chgData name="Travis Graves" userId="4dbaae6f-24a3-476a-9f3d-9c4575086604" providerId="ADAL" clId="{545A327E-9610-47C7-82E2-D676A7500A0B}" dt="2020-07-09T16:55:32.744" v="139" actId="20577"/>
        <pc:sldMkLst>
          <pc:docMk/>
          <pc:sldMk cId="1588723394" sldId="304"/>
        </pc:sldMkLst>
        <pc:spChg chg="mod">
          <ac:chgData name="Travis Graves" userId="4dbaae6f-24a3-476a-9f3d-9c4575086604" providerId="ADAL" clId="{545A327E-9610-47C7-82E2-D676A7500A0B}" dt="2020-07-09T16:55:32.744" v="139" actId="20577"/>
          <ac:spMkLst>
            <pc:docMk/>
            <pc:sldMk cId="1588723394" sldId="304"/>
            <ac:spMk id="3" creationId="{0C9385EC-D62F-4B9C-8A90-74CF4CCC1104}"/>
          </ac:spMkLst>
        </pc:spChg>
      </pc:sldChg>
      <pc:sldChg chg="del">
        <pc:chgData name="Travis Graves" userId="4dbaae6f-24a3-476a-9f3d-9c4575086604" providerId="ADAL" clId="{545A327E-9610-47C7-82E2-D676A7500A0B}" dt="2020-07-09T16:54:39.464" v="79" actId="2696"/>
        <pc:sldMkLst>
          <pc:docMk/>
          <pc:sldMk cId="924785166" sldId="481"/>
        </pc:sldMkLst>
      </pc:sldChg>
      <pc:sldChg chg="add">
        <pc:chgData name="Travis Graves" userId="4dbaae6f-24a3-476a-9f3d-9c4575086604" providerId="ADAL" clId="{545A327E-9610-47C7-82E2-D676A7500A0B}" dt="2020-07-09T19:59:19.256" v="144"/>
        <pc:sldMkLst>
          <pc:docMk/>
          <pc:sldMk cId="295273217" sldId="483"/>
        </pc:sldMkLst>
      </pc:sldChg>
      <pc:sldChg chg="del">
        <pc:chgData name="Travis Graves" userId="4dbaae6f-24a3-476a-9f3d-9c4575086604" providerId="ADAL" clId="{545A327E-9610-47C7-82E2-D676A7500A0B}" dt="2020-07-09T16:55:44.944" v="140" actId="2696"/>
        <pc:sldMkLst>
          <pc:docMk/>
          <pc:sldMk cId="1886464156" sldId="484"/>
        </pc:sldMkLst>
      </pc:sldChg>
      <pc:sldChg chg="del">
        <pc:chgData name="Travis Graves" userId="4dbaae6f-24a3-476a-9f3d-9c4575086604" providerId="ADAL" clId="{545A327E-9610-47C7-82E2-D676A7500A0B}" dt="2020-07-09T16:55:44.952" v="142" actId="2696"/>
        <pc:sldMkLst>
          <pc:docMk/>
          <pc:sldMk cId="1452954105" sldId="487"/>
        </pc:sldMkLst>
      </pc:sldChg>
      <pc:sldChg chg="modSp">
        <pc:chgData name="Travis Graves" userId="4dbaae6f-24a3-476a-9f3d-9c4575086604" providerId="ADAL" clId="{545A327E-9610-47C7-82E2-D676A7500A0B}" dt="2020-07-09T16:54:17.237" v="73" actId="20577"/>
        <pc:sldMkLst>
          <pc:docMk/>
          <pc:sldMk cId="4061140226" sldId="489"/>
        </pc:sldMkLst>
        <pc:spChg chg="mod">
          <ac:chgData name="Travis Graves" userId="4dbaae6f-24a3-476a-9f3d-9c4575086604" providerId="ADAL" clId="{545A327E-9610-47C7-82E2-D676A7500A0B}" dt="2020-07-09T16:54:17.237" v="73" actId="20577"/>
          <ac:spMkLst>
            <pc:docMk/>
            <pc:sldMk cId="4061140226" sldId="489"/>
            <ac:spMk id="3" creationId="{8A97D03F-9F53-4DAF-8D5C-2FECFA9B01BD}"/>
          </ac:spMkLst>
        </pc:spChg>
      </pc:sldChg>
      <pc:sldChg chg="del">
        <pc:chgData name="Travis Graves" userId="4dbaae6f-24a3-476a-9f3d-9c4575086604" providerId="ADAL" clId="{545A327E-9610-47C7-82E2-D676A7500A0B}" dt="2020-07-09T16:54:39.465" v="80" actId="2696"/>
        <pc:sldMkLst>
          <pc:docMk/>
          <pc:sldMk cId="1940805611" sldId="490"/>
        </pc:sldMkLst>
      </pc:sldChg>
      <pc:sldChg chg="del">
        <pc:chgData name="Travis Graves" userId="4dbaae6f-24a3-476a-9f3d-9c4575086604" providerId="ADAL" clId="{545A327E-9610-47C7-82E2-D676A7500A0B}" dt="2020-07-09T16:54:39.459" v="74" actId="2696"/>
        <pc:sldMkLst>
          <pc:docMk/>
          <pc:sldMk cId="2328903516" sldId="491"/>
        </pc:sldMkLst>
      </pc:sldChg>
      <pc:sldChg chg="del">
        <pc:chgData name="Travis Graves" userId="4dbaae6f-24a3-476a-9f3d-9c4575086604" providerId="ADAL" clId="{545A327E-9610-47C7-82E2-D676A7500A0B}" dt="2020-07-09T16:54:39.462" v="77" actId="2696"/>
        <pc:sldMkLst>
          <pc:docMk/>
          <pc:sldMk cId="87106154" sldId="492"/>
        </pc:sldMkLst>
      </pc:sldChg>
      <pc:sldChg chg="del">
        <pc:chgData name="Travis Graves" userId="4dbaae6f-24a3-476a-9f3d-9c4575086604" providerId="ADAL" clId="{545A327E-9610-47C7-82E2-D676A7500A0B}" dt="2020-07-09T16:54:39.462" v="76" actId="2696"/>
        <pc:sldMkLst>
          <pc:docMk/>
          <pc:sldMk cId="1923842239" sldId="493"/>
        </pc:sldMkLst>
      </pc:sldChg>
      <pc:sldChg chg="del">
        <pc:chgData name="Travis Graves" userId="4dbaae6f-24a3-476a-9f3d-9c4575086604" providerId="ADAL" clId="{545A327E-9610-47C7-82E2-D676A7500A0B}" dt="2020-07-09T16:54:39.463" v="78" actId="2696"/>
        <pc:sldMkLst>
          <pc:docMk/>
          <pc:sldMk cId="3293045305" sldId="494"/>
        </pc:sldMkLst>
      </pc:sldChg>
      <pc:sldChg chg="del">
        <pc:chgData name="Travis Graves" userId="4dbaae6f-24a3-476a-9f3d-9c4575086604" providerId="ADAL" clId="{545A327E-9610-47C7-82E2-D676A7500A0B}" dt="2020-07-09T16:55:44.956" v="143" actId="2696"/>
        <pc:sldMkLst>
          <pc:docMk/>
          <pc:sldMk cId="2374132484" sldId="495"/>
        </pc:sldMkLst>
      </pc:sldChg>
      <pc:sldChg chg="del">
        <pc:chgData name="Travis Graves" userId="4dbaae6f-24a3-476a-9f3d-9c4575086604" providerId="ADAL" clId="{545A327E-9610-47C7-82E2-D676A7500A0B}" dt="2020-07-09T16:54:39.461" v="75" actId="2696"/>
        <pc:sldMkLst>
          <pc:docMk/>
          <pc:sldMk cId="70718746" sldId="496"/>
        </pc:sldMkLst>
      </pc:sldChg>
      <pc:sldChg chg="del">
        <pc:chgData name="Travis Graves" userId="4dbaae6f-24a3-476a-9f3d-9c4575086604" providerId="ADAL" clId="{545A327E-9610-47C7-82E2-D676A7500A0B}" dt="2020-07-09T16:55:44.948" v="141" actId="2696"/>
        <pc:sldMkLst>
          <pc:docMk/>
          <pc:sldMk cId="1661540538" sldId="497"/>
        </pc:sldMkLst>
      </pc:sldChg>
    </pc:docChg>
  </pc:docChgLst>
  <pc:docChgLst>
    <pc:chgData name="John Hohn" userId="c273afe006153edd" providerId="LiveId" clId="{1C0AAA5F-3211-4B38-917E-3301DBA265AC}"/>
    <pc:docChg chg="undo redo custSel addSld delSld modSld sldOrd modMainMaster">
      <pc:chgData name="John Hohn" userId="c273afe006153edd" providerId="LiveId" clId="{1C0AAA5F-3211-4B38-917E-3301DBA265AC}" dt="2020-05-14T18:56:31.269" v="4755" actId="2696"/>
      <pc:docMkLst>
        <pc:docMk/>
      </pc:docMkLst>
      <pc:sldChg chg="del">
        <pc:chgData name="John Hohn" userId="c273afe006153edd" providerId="LiveId" clId="{1C0AAA5F-3211-4B38-917E-3301DBA265AC}" dt="2020-05-14T12:14:59.255" v="0" actId="47"/>
        <pc:sldMkLst>
          <pc:docMk/>
          <pc:sldMk cId="0" sldId="257"/>
        </pc:sldMkLst>
      </pc:sldChg>
      <pc:sldChg chg="delSp modSp add del mod">
        <pc:chgData name="John Hohn" userId="c273afe006153edd" providerId="LiveId" clId="{1C0AAA5F-3211-4B38-917E-3301DBA265AC}" dt="2020-05-14T12:24:53.734" v="389" actId="47"/>
        <pc:sldMkLst>
          <pc:docMk/>
          <pc:sldMk cId="0" sldId="263"/>
        </pc:sldMkLst>
        <pc:spChg chg="mod">
          <ac:chgData name="John Hohn" userId="c273afe006153edd" providerId="LiveId" clId="{1C0AAA5F-3211-4B38-917E-3301DBA265AC}" dt="2020-05-14T12:20:50.820" v="370" actId="20577"/>
          <ac:spMkLst>
            <pc:docMk/>
            <pc:sldMk cId="0" sldId="263"/>
            <ac:spMk id="13314" creationId="{00000000-0000-0000-0000-000000000000}"/>
          </ac:spMkLst>
        </pc:spChg>
        <pc:graphicFrameChg chg="del">
          <ac:chgData name="John Hohn" userId="c273afe006153edd" providerId="LiveId" clId="{1C0AAA5F-3211-4B38-917E-3301DBA265AC}" dt="2020-05-14T12:20:27.139" v="364" actId="478"/>
          <ac:graphicFrameMkLst>
            <pc:docMk/>
            <pc:sldMk cId="0" sldId="263"/>
            <ac:graphicFrameMk id="2" creationId="{A7C608E7-E84A-40D0-967E-DCB165BABE9F}"/>
          </ac:graphicFrameMkLst>
        </pc:graphicFrameChg>
      </pc:sldChg>
      <pc:sldChg chg="addSp delSp modSp add del mod modAnim">
        <pc:chgData name="John Hohn" userId="c273afe006153edd" providerId="LiveId" clId="{1C0AAA5F-3211-4B38-917E-3301DBA265AC}" dt="2020-05-14T12:28:11.223" v="409" actId="47"/>
        <pc:sldMkLst>
          <pc:docMk/>
          <pc:sldMk cId="175978422" sldId="264"/>
        </pc:sldMkLst>
        <pc:spChg chg="add del mod ord">
          <ac:chgData name="John Hohn" userId="c273afe006153edd" providerId="LiveId" clId="{1C0AAA5F-3211-4B38-917E-3301DBA265AC}" dt="2020-05-14T12:24:50.558" v="387" actId="11529"/>
          <ac:spMkLst>
            <pc:docMk/>
            <pc:sldMk cId="175978422" sldId="264"/>
            <ac:spMk id="4" creationId="{E0BE2D0C-59A1-49DC-9FD4-4A601C409F86}"/>
          </ac:spMkLst>
        </pc:spChg>
      </pc:sldChg>
      <pc:sldChg chg="delSp add mod">
        <pc:chgData name="John Hohn" userId="c273afe006153edd" providerId="LiveId" clId="{1C0AAA5F-3211-4B38-917E-3301DBA265AC}" dt="2020-05-14T12:29:06.391" v="415" actId="478"/>
        <pc:sldMkLst>
          <pc:docMk/>
          <pc:sldMk cId="513951734" sldId="265"/>
        </pc:sldMkLst>
        <pc:spChg chg="del">
          <ac:chgData name="John Hohn" userId="c273afe006153edd" providerId="LiveId" clId="{1C0AAA5F-3211-4B38-917E-3301DBA265AC}" dt="2020-05-14T12:29:06.391" v="415" actId="478"/>
          <ac:spMkLst>
            <pc:docMk/>
            <pc:sldMk cId="513951734" sldId="265"/>
            <ac:spMk id="2" creationId="{AF8F17C8-BDF6-4D7B-86A5-60DCFDDE583F}"/>
          </ac:spMkLst>
        </pc:spChg>
        <pc:spChg chg="del">
          <ac:chgData name="John Hohn" userId="c273afe006153edd" providerId="LiveId" clId="{1C0AAA5F-3211-4B38-917E-3301DBA265AC}" dt="2020-05-14T12:29:00.598" v="414" actId="478"/>
          <ac:spMkLst>
            <pc:docMk/>
            <pc:sldMk cId="513951734" sldId="265"/>
            <ac:spMk id="3" creationId="{D8FC13B5-61B9-4132-9C7F-EA85C5A3B047}"/>
          </ac:spMkLst>
        </pc:spChg>
      </pc:sldChg>
      <pc:sldChg chg="del">
        <pc:chgData name="John Hohn" userId="c273afe006153edd" providerId="LiveId" clId="{1C0AAA5F-3211-4B38-917E-3301DBA265AC}" dt="2020-05-14T12:15:02.696" v="1" actId="47"/>
        <pc:sldMkLst>
          <pc:docMk/>
          <pc:sldMk cId="0" sldId="271"/>
        </pc:sldMkLst>
      </pc:sldChg>
      <pc:sldChg chg="del">
        <pc:chgData name="John Hohn" userId="c273afe006153edd" providerId="LiveId" clId="{1C0AAA5F-3211-4B38-917E-3301DBA265AC}" dt="2020-05-14T12:15:07.092" v="2" actId="47"/>
        <pc:sldMkLst>
          <pc:docMk/>
          <pc:sldMk cId="3435829656" sldId="287"/>
        </pc:sldMkLst>
      </pc:sldChg>
      <pc:sldChg chg="modSp mod">
        <pc:chgData name="John Hohn" userId="c273afe006153edd" providerId="LiveId" clId="{1C0AAA5F-3211-4B38-917E-3301DBA265AC}" dt="2020-05-14T12:59:20.389" v="1959" actId="20577"/>
        <pc:sldMkLst>
          <pc:docMk/>
          <pc:sldMk cId="1383021824" sldId="290"/>
        </pc:sldMkLst>
        <pc:spChg chg="mod">
          <ac:chgData name="John Hohn" userId="c273afe006153edd" providerId="LiveId" clId="{1C0AAA5F-3211-4B38-917E-3301DBA265AC}" dt="2020-05-14T12:59:20.389" v="1959" actId="20577"/>
          <ac:spMkLst>
            <pc:docMk/>
            <pc:sldMk cId="1383021824" sldId="290"/>
            <ac:spMk id="20482" creationId="{00000000-0000-0000-0000-000000000000}"/>
          </ac:spMkLst>
        </pc:spChg>
      </pc:sldChg>
      <pc:sldChg chg="del">
        <pc:chgData name="John Hohn" userId="c273afe006153edd" providerId="LiveId" clId="{1C0AAA5F-3211-4B38-917E-3301DBA265AC}" dt="2020-05-14T12:15:08.147" v="3" actId="47"/>
        <pc:sldMkLst>
          <pc:docMk/>
          <pc:sldMk cId="316645563" sldId="291"/>
        </pc:sldMkLst>
      </pc:sldChg>
      <pc:sldChg chg="modSp new mod">
        <pc:chgData name="John Hohn" userId="c273afe006153edd" providerId="LiveId" clId="{1C0AAA5F-3211-4B38-917E-3301DBA265AC}" dt="2020-05-14T12:31:16.556" v="468" actId="20577"/>
        <pc:sldMkLst>
          <pc:docMk/>
          <pc:sldMk cId="2030095540" sldId="291"/>
        </pc:sldMkLst>
        <pc:spChg chg="mod">
          <ac:chgData name="John Hohn" userId="c273afe006153edd" providerId="LiveId" clId="{1C0AAA5F-3211-4B38-917E-3301DBA265AC}" dt="2020-05-14T12:15:39.892" v="29" actId="20577"/>
          <ac:spMkLst>
            <pc:docMk/>
            <pc:sldMk cId="2030095540" sldId="291"/>
            <ac:spMk id="2" creationId="{4DE25AC8-3144-41F9-81BA-FDA58FFA47C9}"/>
          </ac:spMkLst>
        </pc:spChg>
        <pc:spChg chg="mod">
          <ac:chgData name="John Hohn" userId="c273afe006153edd" providerId="LiveId" clId="{1C0AAA5F-3211-4B38-917E-3301DBA265AC}" dt="2020-05-14T12:31:16.556" v="468" actId="20577"/>
          <ac:spMkLst>
            <pc:docMk/>
            <pc:sldMk cId="2030095540" sldId="291"/>
            <ac:spMk id="3" creationId="{14B75480-A18C-45DF-B5C4-153BBB84136B}"/>
          </ac:spMkLst>
        </pc:spChg>
      </pc:sldChg>
      <pc:sldChg chg="modSp add mod">
        <pc:chgData name="John Hohn" userId="c273afe006153edd" providerId="LiveId" clId="{1C0AAA5F-3211-4B38-917E-3301DBA265AC}" dt="2020-05-14T17:59:06.132" v="3750" actId="20577"/>
        <pc:sldMkLst>
          <pc:docMk/>
          <pc:sldMk cId="2964438944" sldId="292"/>
        </pc:sldMkLst>
        <pc:spChg chg="mod">
          <ac:chgData name="John Hohn" userId="c273afe006153edd" providerId="LiveId" clId="{1C0AAA5F-3211-4B38-917E-3301DBA265AC}" dt="2020-05-14T17:59:06.132" v="3750" actId="20577"/>
          <ac:spMkLst>
            <pc:docMk/>
            <pc:sldMk cId="2964438944" sldId="292"/>
            <ac:spMk id="13314" creationId="{00000000-0000-0000-0000-000000000000}"/>
          </ac:spMkLst>
        </pc:spChg>
        <pc:graphicFrameChg chg="mod">
          <ac:chgData name="John Hohn" userId="c273afe006153edd" providerId="LiveId" clId="{1C0AAA5F-3211-4B38-917E-3301DBA265AC}" dt="2020-05-14T17:59:03.187" v="3748" actId="1076"/>
          <ac:graphicFrameMkLst>
            <pc:docMk/>
            <pc:sldMk cId="2964438944" sldId="292"/>
            <ac:graphicFrameMk id="2" creationId="{A7C608E7-E84A-40D0-967E-DCB165BABE9F}"/>
          </ac:graphicFrameMkLst>
        </pc:graphicFrameChg>
      </pc:sldChg>
      <pc:sldChg chg="del">
        <pc:chgData name="John Hohn" userId="c273afe006153edd" providerId="LiveId" clId="{1C0AAA5F-3211-4B38-917E-3301DBA265AC}" dt="2020-05-14T12:24:45.764" v="382"/>
        <pc:sldMkLst>
          <pc:docMk/>
          <pc:sldMk cId="721634768" sldId="293"/>
        </pc:sldMkLst>
      </pc:sldChg>
      <pc:sldChg chg="add del">
        <pc:chgData name="John Hohn" userId="c273afe006153edd" providerId="LiveId" clId="{1C0AAA5F-3211-4B38-917E-3301DBA265AC}" dt="2020-05-14T12:24:36.763" v="379"/>
        <pc:sldMkLst>
          <pc:docMk/>
          <pc:sldMk cId="885668373" sldId="293"/>
        </pc:sldMkLst>
      </pc:sldChg>
      <pc:sldChg chg="modSp add mod">
        <pc:chgData name="John Hohn" userId="c273afe006153edd" providerId="LiveId" clId="{1C0AAA5F-3211-4B38-917E-3301DBA265AC}" dt="2020-05-14T12:30:40.374" v="465" actId="5793"/>
        <pc:sldMkLst>
          <pc:docMk/>
          <pc:sldMk cId="1538453686" sldId="293"/>
        </pc:sldMkLst>
        <pc:spChg chg="mod">
          <ac:chgData name="John Hohn" userId="c273afe006153edd" providerId="LiveId" clId="{1C0AAA5F-3211-4B38-917E-3301DBA265AC}" dt="2020-05-14T12:30:18.197" v="429" actId="20577"/>
          <ac:spMkLst>
            <pc:docMk/>
            <pc:sldMk cId="1538453686" sldId="293"/>
            <ac:spMk id="2" creationId="{4DE25AC8-3144-41F9-81BA-FDA58FFA47C9}"/>
          </ac:spMkLst>
        </pc:spChg>
        <pc:spChg chg="mod">
          <ac:chgData name="John Hohn" userId="c273afe006153edd" providerId="LiveId" clId="{1C0AAA5F-3211-4B38-917E-3301DBA265AC}" dt="2020-05-14T12:30:40.374" v="465" actId="5793"/>
          <ac:spMkLst>
            <pc:docMk/>
            <pc:sldMk cId="1538453686" sldId="293"/>
            <ac:spMk id="3" creationId="{14B75480-A18C-45DF-B5C4-153BBB84136B}"/>
          </ac:spMkLst>
        </pc:spChg>
      </pc:sldChg>
      <pc:sldChg chg="add del">
        <pc:chgData name="John Hohn" userId="c273afe006153edd" providerId="LiveId" clId="{1C0AAA5F-3211-4B38-917E-3301DBA265AC}" dt="2020-05-14T12:24:45.511" v="381"/>
        <pc:sldMkLst>
          <pc:docMk/>
          <pc:sldMk cId="3005273891" sldId="294"/>
        </pc:sldMkLst>
      </pc:sldChg>
      <pc:sldChg chg="addSp delSp modSp new mod ord">
        <pc:chgData name="John Hohn" userId="c273afe006153edd" providerId="LiveId" clId="{1C0AAA5F-3211-4B38-917E-3301DBA265AC}" dt="2020-05-14T12:55:15.152" v="1219" actId="14100"/>
        <pc:sldMkLst>
          <pc:docMk/>
          <pc:sldMk cId="3377594962" sldId="294"/>
        </pc:sldMkLst>
        <pc:spChg chg="mod">
          <ac:chgData name="John Hohn" userId="c273afe006153edd" providerId="LiveId" clId="{1C0AAA5F-3211-4B38-917E-3301DBA265AC}" dt="2020-05-14T12:33:34.473" v="760" actId="20577"/>
          <ac:spMkLst>
            <pc:docMk/>
            <pc:sldMk cId="3377594962" sldId="294"/>
            <ac:spMk id="2" creationId="{BF6530B3-CCB7-4CAD-9947-5D8464B6833D}"/>
          </ac:spMkLst>
        </pc:spChg>
        <pc:spChg chg="mod">
          <ac:chgData name="John Hohn" userId="c273afe006153edd" providerId="LiveId" clId="{1C0AAA5F-3211-4B38-917E-3301DBA265AC}" dt="2020-05-14T12:55:07.106" v="1218" actId="20577"/>
          <ac:spMkLst>
            <pc:docMk/>
            <pc:sldMk cId="3377594962" sldId="294"/>
            <ac:spMk id="3" creationId="{7023FEBF-DBE2-4075-8298-D4C785521BC6}"/>
          </ac:spMkLst>
        </pc:spChg>
        <pc:spChg chg="add del mod">
          <ac:chgData name="John Hohn" userId="c273afe006153edd" providerId="LiveId" clId="{1C0AAA5F-3211-4B38-917E-3301DBA265AC}" dt="2020-05-14T12:43:08.772" v="931" actId="478"/>
          <ac:spMkLst>
            <pc:docMk/>
            <pc:sldMk cId="3377594962" sldId="294"/>
            <ac:spMk id="6" creationId="{5346CB7F-A365-4090-BED7-C8CE74D75D7E}"/>
          </ac:spMkLst>
        </pc:spChg>
        <pc:spChg chg="add del mod">
          <ac:chgData name="John Hohn" userId="c273afe006153edd" providerId="LiveId" clId="{1C0AAA5F-3211-4B38-917E-3301DBA265AC}" dt="2020-05-14T12:52:34.936" v="1204" actId="478"/>
          <ac:spMkLst>
            <pc:docMk/>
            <pc:sldMk cId="3377594962" sldId="294"/>
            <ac:spMk id="9" creationId="{42FA915A-573B-472F-B823-FE6377860DD6}"/>
          </ac:spMkLst>
        </pc:spChg>
        <pc:graphicFrameChg chg="add mod modGraphic">
          <ac:chgData name="John Hohn" userId="c273afe006153edd" providerId="LiveId" clId="{1C0AAA5F-3211-4B38-917E-3301DBA265AC}" dt="2020-05-14T12:55:15.152" v="1219" actId="14100"/>
          <ac:graphicFrameMkLst>
            <pc:docMk/>
            <pc:sldMk cId="3377594962" sldId="294"/>
            <ac:graphicFrameMk id="10" creationId="{AC56B68D-D69C-4370-A5A5-5C58FF4152B7}"/>
          </ac:graphicFrameMkLst>
        </pc:graphicFrameChg>
        <pc:picChg chg="add del mod modCrop">
          <ac:chgData name="John Hohn" userId="c273afe006153edd" providerId="LiveId" clId="{1C0AAA5F-3211-4B38-917E-3301DBA265AC}" dt="2020-05-14T12:43:08.772" v="931" actId="478"/>
          <ac:picMkLst>
            <pc:docMk/>
            <pc:sldMk cId="3377594962" sldId="294"/>
            <ac:picMk id="5" creationId="{74FDFF4E-BA5E-4205-8482-47A23ABAA5A4}"/>
          </ac:picMkLst>
        </pc:picChg>
        <pc:picChg chg="add del mod">
          <ac:chgData name="John Hohn" userId="c273afe006153edd" providerId="LiveId" clId="{1C0AAA5F-3211-4B38-917E-3301DBA265AC}" dt="2020-05-14T12:52:34.936" v="1204" actId="478"/>
          <ac:picMkLst>
            <pc:docMk/>
            <pc:sldMk cId="3377594962" sldId="294"/>
            <ac:picMk id="8" creationId="{D66B441E-A516-44EC-A3ED-BCA4B43D2B44}"/>
          </ac:picMkLst>
        </pc:picChg>
      </pc:sldChg>
      <pc:sldChg chg="modSp new mod">
        <pc:chgData name="John Hohn" userId="c273afe006153edd" providerId="LiveId" clId="{1C0AAA5F-3211-4B38-917E-3301DBA265AC}" dt="2020-05-14T12:58:57.015" v="1909" actId="20577"/>
        <pc:sldMkLst>
          <pc:docMk/>
          <pc:sldMk cId="155027111" sldId="295"/>
        </pc:sldMkLst>
        <pc:spChg chg="mod">
          <ac:chgData name="John Hohn" userId="c273afe006153edd" providerId="LiveId" clId="{1C0AAA5F-3211-4B38-917E-3301DBA265AC}" dt="2020-05-14T12:55:47.322" v="1245" actId="20577"/>
          <ac:spMkLst>
            <pc:docMk/>
            <pc:sldMk cId="155027111" sldId="295"/>
            <ac:spMk id="2" creationId="{F4BD2FF3-00F4-43C4-8AA6-6C4A3AF6BF39}"/>
          </ac:spMkLst>
        </pc:spChg>
        <pc:spChg chg="mod">
          <ac:chgData name="John Hohn" userId="c273afe006153edd" providerId="LiveId" clId="{1C0AAA5F-3211-4B38-917E-3301DBA265AC}" dt="2020-05-14T12:58:57.015" v="1909" actId="20577"/>
          <ac:spMkLst>
            <pc:docMk/>
            <pc:sldMk cId="155027111" sldId="295"/>
            <ac:spMk id="3" creationId="{8A97D03F-9F53-4DAF-8D5C-2FECFA9B01BD}"/>
          </ac:spMkLst>
        </pc:spChg>
      </pc:sldChg>
      <pc:sldChg chg="modSp new mod">
        <pc:chgData name="John Hohn" userId="c273afe006153edd" providerId="LiveId" clId="{1C0AAA5F-3211-4B38-917E-3301DBA265AC}" dt="2020-05-14T13:26:24.394" v="2197" actId="1076"/>
        <pc:sldMkLst>
          <pc:docMk/>
          <pc:sldMk cId="2559975276" sldId="296"/>
        </pc:sldMkLst>
        <pc:spChg chg="mod">
          <ac:chgData name="John Hohn" userId="c273afe006153edd" providerId="LiveId" clId="{1C0AAA5F-3211-4B38-917E-3301DBA265AC}" dt="2020-05-14T12:56:50.582" v="1487" actId="20577"/>
          <ac:spMkLst>
            <pc:docMk/>
            <pc:sldMk cId="2559975276" sldId="296"/>
            <ac:spMk id="2" creationId="{90C57C80-A84E-40D6-9249-1F6B1D6EF678}"/>
          </ac:spMkLst>
        </pc:spChg>
        <pc:spChg chg="mod">
          <ac:chgData name="John Hohn" userId="c273afe006153edd" providerId="LiveId" clId="{1C0AAA5F-3211-4B38-917E-3301DBA265AC}" dt="2020-05-14T13:26:24.394" v="2197" actId="1076"/>
          <ac:spMkLst>
            <pc:docMk/>
            <pc:sldMk cId="2559975276" sldId="296"/>
            <ac:spMk id="3" creationId="{7771FC00-11EE-4123-85C1-BEC66E3D6104}"/>
          </ac:spMkLst>
        </pc:spChg>
      </pc:sldChg>
      <pc:sldChg chg="addSp delSp modSp new mod ord">
        <pc:chgData name="John Hohn" userId="c273afe006153edd" providerId="LiveId" clId="{1C0AAA5F-3211-4B38-917E-3301DBA265AC}" dt="2020-05-14T13:15:15.405" v="2036" actId="14100"/>
        <pc:sldMkLst>
          <pc:docMk/>
          <pc:sldMk cId="1118073251" sldId="297"/>
        </pc:sldMkLst>
        <pc:spChg chg="mod">
          <ac:chgData name="John Hohn" userId="c273afe006153edd" providerId="LiveId" clId="{1C0AAA5F-3211-4B38-917E-3301DBA265AC}" dt="2020-05-14T13:00:25.453" v="2015" actId="20577"/>
          <ac:spMkLst>
            <pc:docMk/>
            <pc:sldMk cId="1118073251" sldId="297"/>
            <ac:spMk id="2" creationId="{E7CDE94B-3407-4F5D-85CB-EA3C49C3D97C}"/>
          </ac:spMkLst>
        </pc:spChg>
        <pc:spChg chg="del">
          <ac:chgData name="John Hohn" userId="c273afe006153edd" providerId="LiveId" clId="{1C0AAA5F-3211-4B38-917E-3301DBA265AC}" dt="2020-05-14T13:12:35.314" v="2016" actId="478"/>
          <ac:spMkLst>
            <pc:docMk/>
            <pc:sldMk cId="1118073251" sldId="297"/>
            <ac:spMk id="3" creationId="{03FAD943-F171-448D-B51C-4E6CB8884CBE}"/>
          </ac:spMkLst>
        </pc:spChg>
        <pc:spChg chg="add del mod">
          <ac:chgData name="John Hohn" userId="c273afe006153edd" providerId="LiveId" clId="{1C0AAA5F-3211-4B38-917E-3301DBA265AC}" dt="2020-05-14T13:12:37.364" v="2018"/>
          <ac:spMkLst>
            <pc:docMk/>
            <pc:sldMk cId="1118073251" sldId="297"/>
            <ac:spMk id="4" creationId="{BF520D96-9000-4E8D-A990-1ED0377D1319}"/>
          </ac:spMkLst>
        </pc:spChg>
        <pc:picChg chg="add mod ord">
          <ac:chgData name="John Hohn" userId="c273afe006153edd" providerId="LiveId" clId="{1C0AAA5F-3211-4B38-917E-3301DBA265AC}" dt="2020-05-14T13:15:15.405" v="2036" actId="14100"/>
          <ac:picMkLst>
            <pc:docMk/>
            <pc:sldMk cId="1118073251" sldId="297"/>
            <ac:picMk id="5" creationId="{EE955D01-1E46-44C3-A7D3-930024D6F482}"/>
          </ac:picMkLst>
        </pc:picChg>
        <pc:picChg chg="add mod">
          <ac:chgData name="John Hohn" userId="c273afe006153edd" providerId="LiveId" clId="{1C0AAA5F-3211-4B38-917E-3301DBA265AC}" dt="2020-05-14T13:14:38.500" v="2032" actId="208"/>
          <ac:picMkLst>
            <pc:docMk/>
            <pc:sldMk cId="1118073251" sldId="297"/>
            <ac:picMk id="6" creationId="{28C58E9B-B54A-414F-9DCA-FC05D2D2100D}"/>
          </ac:picMkLst>
        </pc:picChg>
      </pc:sldChg>
      <pc:sldChg chg="addSp delSp modSp new mod ord">
        <pc:chgData name="John Hohn" userId="c273afe006153edd" providerId="LiveId" clId="{1C0AAA5F-3211-4B38-917E-3301DBA265AC}" dt="2020-05-14T13:30:48.543" v="2624" actId="20577"/>
        <pc:sldMkLst>
          <pc:docMk/>
          <pc:sldMk cId="2386477585" sldId="298"/>
        </pc:sldMkLst>
        <pc:spChg chg="mod">
          <ac:chgData name="John Hohn" userId="c273afe006153edd" providerId="LiveId" clId="{1C0AAA5F-3211-4B38-917E-3301DBA265AC}" dt="2020-05-14T13:30:48.543" v="2624" actId="20577"/>
          <ac:spMkLst>
            <pc:docMk/>
            <pc:sldMk cId="2386477585" sldId="298"/>
            <ac:spMk id="2" creationId="{DE87E50C-7716-4BA3-93B9-744836AC3555}"/>
          </ac:spMkLst>
        </pc:spChg>
        <pc:spChg chg="del">
          <ac:chgData name="John Hohn" userId="c273afe006153edd" providerId="LiveId" clId="{1C0AAA5F-3211-4B38-917E-3301DBA265AC}" dt="2020-05-14T13:22:36.173" v="2060" actId="478"/>
          <ac:spMkLst>
            <pc:docMk/>
            <pc:sldMk cId="2386477585" sldId="298"/>
            <ac:spMk id="3" creationId="{798B2EC2-725D-4811-8BB9-05B38364468F}"/>
          </ac:spMkLst>
        </pc:spChg>
        <pc:spChg chg="add del mod">
          <ac:chgData name="John Hohn" userId="c273afe006153edd" providerId="LiveId" clId="{1C0AAA5F-3211-4B38-917E-3301DBA265AC}" dt="2020-05-14T13:26:58.339" v="2204"/>
          <ac:spMkLst>
            <pc:docMk/>
            <pc:sldMk cId="2386477585" sldId="298"/>
            <ac:spMk id="5" creationId="{4100F48C-6929-4CB0-B1A1-F2C3D125C6D9}"/>
          </ac:spMkLst>
        </pc:spChg>
        <pc:spChg chg="add mod">
          <ac:chgData name="John Hohn" userId="c273afe006153edd" providerId="LiveId" clId="{1C0AAA5F-3211-4B38-917E-3301DBA265AC}" dt="2020-05-14T13:30:30.781" v="2611" actId="14100"/>
          <ac:spMkLst>
            <pc:docMk/>
            <pc:sldMk cId="2386477585" sldId="298"/>
            <ac:spMk id="7" creationId="{E93E9F17-6176-4B67-B631-A4CDE94D0897}"/>
          </ac:spMkLst>
        </pc:spChg>
        <pc:picChg chg="add del mod">
          <ac:chgData name="John Hohn" userId="c273afe006153edd" providerId="LiveId" clId="{1C0AAA5F-3211-4B38-917E-3301DBA265AC}" dt="2020-05-14T13:26:11.833" v="2193" actId="478"/>
          <ac:picMkLst>
            <pc:docMk/>
            <pc:sldMk cId="2386477585" sldId="298"/>
            <ac:picMk id="4" creationId="{51D745FD-213B-497A-AD2C-FE589E85FD98}"/>
          </ac:picMkLst>
        </pc:picChg>
        <pc:picChg chg="add mod">
          <ac:chgData name="John Hohn" userId="c273afe006153edd" providerId="LiveId" clId="{1C0AAA5F-3211-4B38-917E-3301DBA265AC}" dt="2020-05-14T13:30:28.185" v="2610" actId="1076"/>
          <ac:picMkLst>
            <pc:docMk/>
            <pc:sldMk cId="2386477585" sldId="298"/>
            <ac:picMk id="6" creationId="{A6C04AD0-54AC-4D08-B3C8-E79D3A2C1E8F}"/>
          </ac:picMkLst>
        </pc:picChg>
      </pc:sldChg>
      <pc:sldChg chg="addSp modSp new mod">
        <pc:chgData name="John Hohn" userId="c273afe006153edd" providerId="LiveId" clId="{1C0AAA5F-3211-4B38-917E-3301DBA265AC}" dt="2020-05-14T18:26:50.062" v="3818" actId="1076"/>
        <pc:sldMkLst>
          <pc:docMk/>
          <pc:sldMk cId="3942418744" sldId="299"/>
        </pc:sldMkLst>
        <pc:spChg chg="mod">
          <ac:chgData name="John Hohn" userId="c273afe006153edd" providerId="LiveId" clId="{1C0AAA5F-3211-4B38-917E-3301DBA265AC}" dt="2020-05-14T13:59:27.248" v="3476" actId="20577"/>
          <ac:spMkLst>
            <pc:docMk/>
            <pc:sldMk cId="3942418744" sldId="299"/>
            <ac:spMk id="2" creationId="{E8F3FB5A-9724-4A9F-8525-7DB389D77932}"/>
          </ac:spMkLst>
        </pc:spChg>
        <pc:spChg chg="mod">
          <ac:chgData name="John Hohn" userId="c273afe006153edd" providerId="LiveId" clId="{1C0AAA5F-3211-4B38-917E-3301DBA265AC}" dt="2020-05-14T18:26:47.790" v="3817" actId="14100"/>
          <ac:spMkLst>
            <pc:docMk/>
            <pc:sldMk cId="3942418744" sldId="299"/>
            <ac:spMk id="3" creationId="{649D2F83-2EE1-4A19-BEBC-98793BB152F5}"/>
          </ac:spMkLst>
        </pc:spChg>
        <pc:picChg chg="add mod modCrop">
          <ac:chgData name="John Hohn" userId="c273afe006153edd" providerId="LiveId" clId="{1C0AAA5F-3211-4B38-917E-3301DBA265AC}" dt="2020-05-14T18:26:50.062" v="3818" actId="1076"/>
          <ac:picMkLst>
            <pc:docMk/>
            <pc:sldMk cId="3942418744" sldId="299"/>
            <ac:picMk id="4" creationId="{AA9FD415-CAE4-4144-9A0E-041A45756EC6}"/>
          </ac:picMkLst>
        </pc:picChg>
      </pc:sldChg>
      <pc:sldChg chg="addSp delSp modSp add mod">
        <pc:chgData name="John Hohn" userId="c273afe006153edd" providerId="LiveId" clId="{1C0AAA5F-3211-4B38-917E-3301DBA265AC}" dt="2020-05-14T13:46:07.501" v="3454" actId="14100"/>
        <pc:sldMkLst>
          <pc:docMk/>
          <pc:sldMk cId="326625185" sldId="300"/>
        </pc:sldMkLst>
        <pc:spChg chg="mod">
          <ac:chgData name="John Hohn" userId="c273afe006153edd" providerId="LiveId" clId="{1C0AAA5F-3211-4B38-917E-3301DBA265AC}" dt="2020-05-14T13:37:15.207" v="2912" actId="20577"/>
          <ac:spMkLst>
            <pc:docMk/>
            <pc:sldMk cId="326625185" sldId="300"/>
            <ac:spMk id="2" creationId="{DE87E50C-7716-4BA3-93B9-744836AC3555}"/>
          </ac:spMkLst>
        </pc:spChg>
        <pc:spChg chg="add del mod">
          <ac:chgData name="John Hohn" userId="c273afe006153edd" providerId="LiveId" clId="{1C0AAA5F-3211-4B38-917E-3301DBA265AC}" dt="2020-05-14T13:35:34.128" v="2698"/>
          <ac:spMkLst>
            <pc:docMk/>
            <pc:sldMk cId="326625185" sldId="300"/>
            <ac:spMk id="3" creationId="{D2FFC189-09DC-4BDE-B9AA-3A50FE910F74}"/>
          </ac:spMkLst>
        </pc:spChg>
        <pc:spChg chg="mod">
          <ac:chgData name="John Hohn" userId="c273afe006153edd" providerId="LiveId" clId="{1C0AAA5F-3211-4B38-917E-3301DBA265AC}" dt="2020-05-14T13:46:07.501" v="3454" actId="14100"/>
          <ac:spMkLst>
            <pc:docMk/>
            <pc:sldMk cId="326625185" sldId="300"/>
            <ac:spMk id="7" creationId="{E93E9F17-6176-4B67-B631-A4CDE94D0897}"/>
          </ac:spMkLst>
        </pc:spChg>
        <pc:picChg chg="add mod">
          <ac:chgData name="John Hohn" userId="c273afe006153edd" providerId="LiveId" clId="{1C0AAA5F-3211-4B38-917E-3301DBA265AC}" dt="2020-05-14T13:46:05.180" v="3453" actId="1076"/>
          <ac:picMkLst>
            <pc:docMk/>
            <pc:sldMk cId="326625185" sldId="300"/>
            <ac:picMk id="4" creationId="{3656DF4D-4AA8-4704-AA32-D0BF936F80B8}"/>
          </ac:picMkLst>
        </pc:picChg>
        <pc:picChg chg="del">
          <ac:chgData name="John Hohn" userId="c273afe006153edd" providerId="LiveId" clId="{1C0AAA5F-3211-4B38-917E-3301DBA265AC}" dt="2020-05-14T13:35:31.667" v="2696" actId="478"/>
          <ac:picMkLst>
            <pc:docMk/>
            <pc:sldMk cId="326625185" sldId="300"/>
            <ac:picMk id="6" creationId="{A6C04AD0-54AC-4D08-B3C8-E79D3A2C1E8F}"/>
          </ac:picMkLst>
        </pc:picChg>
      </pc:sldChg>
      <pc:sldChg chg="addSp delSp modSp add mod">
        <pc:chgData name="John Hohn" userId="c273afe006153edd" providerId="LiveId" clId="{1C0AAA5F-3211-4B38-917E-3301DBA265AC}" dt="2020-05-14T13:45:59.036" v="3452" actId="14100"/>
        <pc:sldMkLst>
          <pc:docMk/>
          <pc:sldMk cId="3148481803" sldId="301"/>
        </pc:sldMkLst>
        <pc:spChg chg="mod">
          <ac:chgData name="John Hohn" userId="c273afe006153edd" providerId="LiveId" clId="{1C0AAA5F-3211-4B38-917E-3301DBA265AC}" dt="2020-05-14T13:44:36.839" v="3289" actId="20577"/>
          <ac:spMkLst>
            <pc:docMk/>
            <pc:sldMk cId="3148481803" sldId="301"/>
            <ac:spMk id="2" creationId="{DE87E50C-7716-4BA3-93B9-744836AC3555}"/>
          </ac:spMkLst>
        </pc:spChg>
        <pc:spChg chg="mod">
          <ac:chgData name="John Hohn" userId="c273afe006153edd" providerId="LiveId" clId="{1C0AAA5F-3211-4B38-917E-3301DBA265AC}" dt="2020-05-14T13:45:59.036" v="3452" actId="14100"/>
          <ac:spMkLst>
            <pc:docMk/>
            <pc:sldMk cId="3148481803" sldId="301"/>
            <ac:spMk id="7" creationId="{E93E9F17-6176-4B67-B631-A4CDE94D0897}"/>
          </ac:spMkLst>
        </pc:spChg>
        <pc:picChg chg="add del mod">
          <ac:chgData name="John Hohn" userId="c273afe006153edd" providerId="LiveId" clId="{1C0AAA5F-3211-4B38-917E-3301DBA265AC}" dt="2020-05-14T13:40:30.932" v="2938" actId="478"/>
          <ac:picMkLst>
            <pc:docMk/>
            <pc:sldMk cId="3148481803" sldId="301"/>
            <ac:picMk id="3" creationId="{64F1A690-5488-4A4B-B0F8-A233D5473AEC}"/>
          </ac:picMkLst>
        </pc:picChg>
        <pc:picChg chg="del">
          <ac:chgData name="John Hohn" userId="c273afe006153edd" providerId="LiveId" clId="{1C0AAA5F-3211-4B38-917E-3301DBA265AC}" dt="2020-05-14T13:38:44.575" v="2937" actId="478"/>
          <ac:picMkLst>
            <pc:docMk/>
            <pc:sldMk cId="3148481803" sldId="301"/>
            <ac:picMk id="4" creationId="{3656DF4D-4AA8-4704-AA32-D0BF936F80B8}"/>
          </ac:picMkLst>
        </pc:picChg>
        <pc:picChg chg="add mod">
          <ac:chgData name="John Hohn" userId="c273afe006153edd" providerId="LiveId" clId="{1C0AAA5F-3211-4B38-917E-3301DBA265AC}" dt="2020-05-14T13:45:56.147" v="3451" actId="1076"/>
          <ac:picMkLst>
            <pc:docMk/>
            <pc:sldMk cId="3148481803" sldId="301"/>
            <ac:picMk id="5" creationId="{8F11B345-A787-410A-9B38-46ADB8E731E3}"/>
          </ac:picMkLst>
        </pc:picChg>
      </pc:sldChg>
      <pc:sldChg chg="addSp modSp new mod">
        <pc:chgData name="John Hohn" userId="c273afe006153edd" providerId="LiveId" clId="{1C0AAA5F-3211-4B38-917E-3301DBA265AC}" dt="2020-05-14T13:45:50.471" v="3449" actId="1035"/>
        <pc:sldMkLst>
          <pc:docMk/>
          <pc:sldMk cId="3116767568" sldId="302"/>
        </pc:sldMkLst>
        <pc:spChg chg="mod">
          <ac:chgData name="John Hohn" userId="c273afe006153edd" providerId="LiveId" clId="{1C0AAA5F-3211-4B38-917E-3301DBA265AC}" dt="2020-05-14T13:44:45.447" v="3317" actId="20577"/>
          <ac:spMkLst>
            <pc:docMk/>
            <pc:sldMk cId="3116767568" sldId="302"/>
            <ac:spMk id="2" creationId="{FCA6A186-FFE1-4AC2-A30E-C3D2EBA2797D}"/>
          </ac:spMkLst>
        </pc:spChg>
        <pc:spChg chg="mod">
          <ac:chgData name="John Hohn" userId="c273afe006153edd" providerId="LiveId" clId="{1C0AAA5F-3211-4B38-917E-3301DBA265AC}" dt="2020-05-14T13:45:31.923" v="3444" actId="14100"/>
          <ac:spMkLst>
            <pc:docMk/>
            <pc:sldMk cId="3116767568" sldId="302"/>
            <ac:spMk id="3" creationId="{454635B0-041A-4F5C-BCE6-AB11169B55F5}"/>
          </ac:spMkLst>
        </pc:spChg>
        <pc:picChg chg="add mod">
          <ac:chgData name="John Hohn" userId="c273afe006153edd" providerId="LiveId" clId="{1C0AAA5F-3211-4B38-917E-3301DBA265AC}" dt="2020-05-14T13:45:50.471" v="3449" actId="1035"/>
          <ac:picMkLst>
            <pc:docMk/>
            <pc:sldMk cId="3116767568" sldId="302"/>
            <ac:picMk id="4" creationId="{84238AE3-68FC-4A91-8263-1501182EC5F9}"/>
          </ac:picMkLst>
        </pc:picChg>
      </pc:sldChg>
      <pc:sldChg chg="new">
        <pc:chgData name="John Hohn" userId="c273afe006153edd" providerId="LiveId" clId="{1C0AAA5F-3211-4B38-917E-3301DBA265AC}" dt="2020-05-14T14:00:15.694" v="3612" actId="680"/>
        <pc:sldMkLst>
          <pc:docMk/>
          <pc:sldMk cId="4162130033" sldId="303"/>
        </pc:sldMkLst>
      </pc:sldChg>
      <pc:sldChg chg="add del">
        <pc:chgData name="John Hohn" userId="c273afe006153edd" providerId="LiveId" clId="{1C0AAA5F-3211-4B38-917E-3301DBA265AC}" dt="2020-05-14T18:49:20.406" v="4285" actId="47"/>
        <pc:sldMkLst>
          <pc:docMk/>
          <pc:sldMk cId="1636399030" sldId="475"/>
        </pc:sldMkLst>
      </pc:sldChg>
      <pc:sldChg chg="del">
        <pc:chgData name="John Hohn" userId="c273afe006153edd" providerId="LiveId" clId="{1C0AAA5F-3211-4B38-917E-3301DBA265AC}" dt="2020-05-14T18:56:31.269" v="4755" actId="2696"/>
        <pc:sldMkLst>
          <pc:docMk/>
          <pc:sldMk cId="135099209" sldId="477"/>
        </pc:sldMkLst>
      </pc:sldChg>
      <pc:sldChg chg="addSp delSp modSp add mod">
        <pc:chgData name="John Hohn" userId="c273afe006153edd" providerId="LiveId" clId="{1C0AAA5F-3211-4B38-917E-3301DBA265AC}" dt="2020-05-14T18:49:17.198" v="4284" actId="5793"/>
        <pc:sldMkLst>
          <pc:docMk/>
          <pc:sldMk cId="796406300" sldId="478"/>
        </pc:sldMkLst>
        <pc:spChg chg="mod">
          <ac:chgData name="John Hohn" userId="c273afe006153edd" providerId="LiveId" clId="{1C0AAA5F-3211-4B38-917E-3301DBA265AC}" dt="2020-05-14T18:48:41.985" v="4245" actId="6549"/>
          <ac:spMkLst>
            <pc:docMk/>
            <pc:sldMk cId="796406300" sldId="478"/>
            <ac:spMk id="2" creationId="{E8F3FB5A-9724-4A9F-8525-7DB389D77932}"/>
          </ac:spMkLst>
        </pc:spChg>
        <pc:spChg chg="del">
          <ac:chgData name="John Hohn" userId="c273afe006153edd" providerId="LiveId" clId="{1C0AAA5F-3211-4B38-917E-3301DBA265AC}" dt="2020-05-14T18:42:04.182" v="3820" actId="478"/>
          <ac:spMkLst>
            <pc:docMk/>
            <pc:sldMk cId="796406300" sldId="478"/>
            <ac:spMk id="3" creationId="{649D2F83-2EE1-4A19-BEBC-98793BB152F5}"/>
          </ac:spMkLst>
        </pc:spChg>
        <pc:spChg chg="add del mod">
          <ac:chgData name="John Hohn" userId="c273afe006153edd" providerId="LiveId" clId="{1C0AAA5F-3211-4B38-917E-3301DBA265AC}" dt="2020-05-14T18:43:04.046" v="3886" actId="478"/>
          <ac:spMkLst>
            <pc:docMk/>
            <pc:sldMk cId="796406300" sldId="478"/>
            <ac:spMk id="5" creationId="{114AA6B1-6A43-4A3D-86B3-D58F1BE81D9C}"/>
          </ac:spMkLst>
        </pc:spChg>
        <pc:spChg chg="add mod">
          <ac:chgData name="John Hohn" userId="c273afe006153edd" providerId="LiveId" clId="{1C0AAA5F-3211-4B38-917E-3301DBA265AC}" dt="2020-05-14T18:49:17.198" v="4284" actId="5793"/>
          <ac:spMkLst>
            <pc:docMk/>
            <pc:sldMk cId="796406300" sldId="478"/>
            <ac:spMk id="6" creationId="{11EA6680-65CD-44F9-974D-6921B51D1D90}"/>
          </ac:spMkLst>
        </pc:spChg>
      </pc:sldChg>
      <pc:sldChg chg="modSp add mod">
        <pc:chgData name="John Hohn" userId="c273afe006153edd" providerId="LiveId" clId="{1C0AAA5F-3211-4B38-917E-3301DBA265AC}" dt="2020-05-14T18:56:25.036" v="4754" actId="5793"/>
        <pc:sldMkLst>
          <pc:docMk/>
          <pc:sldMk cId="586956991" sldId="479"/>
        </pc:sldMkLst>
        <pc:spChg chg="mod">
          <ac:chgData name="John Hohn" userId="c273afe006153edd" providerId="LiveId" clId="{1C0AAA5F-3211-4B38-917E-3301DBA265AC}" dt="2020-05-14T18:51:08.982" v="4317" actId="20577"/>
          <ac:spMkLst>
            <pc:docMk/>
            <pc:sldMk cId="586956991" sldId="479"/>
            <ac:spMk id="2" creationId="{E8F3FB5A-9724-4A9F-8525-7DB389D77932}"/>
          </ac:spMkLst>
        </pc:spChg>
        <pc:spChg chg="mod">
          <ac:chgData name="John Hohn" userId="c273afe006153edd" providerId="LiveId" clId="{1C0AAA5F-3211-4B38-917E-3301DBA265AC}" dt="2020-05-14T18:56:25.036" v="4754" actId="5793"/>
          <ac:spMkLst>
            <pc:docMk/>
            <pc:sldMk cId="586956991" sldId="479"/>
            <ac:spMk id="6" creationId="{11EA6680-65CD-44F9-974D-6921B51D1D90}"/>
          </ac:spMkLst>
        </pc:spChg>
      </pc:sldChg>
      <pc:sldMasterChg chg="addSldLayout delSldLayout modSldLayout">
        <pc:chgData name="John Hohn" userId="c273afe006153edd" providerId="LiveId" clId="{1C0AAA5F-3211-4B38-917E-3301DBA265AC}" dt="2020-05-14T12:28:48.021" v="413" actId="1076"/>
        <pc:sldMasterMkLst>
          <pc:docMk/>
          <pc:sldMasterMk cId="0" sldId="2147483679"/>
        </pc:sldMasterMkLst>
        <pc:sldLayoutChg chg="delSp modSp mod delAnim">
          <pc:chgData name="John Hohn" userId="c273afe006153edd" providerId="LiveId" clId="{1C0AAA5F-3211-4B38-917E-3301DBA265AC}" dt="2020-05-14T12:28:48.021" v="413" actId="1076"/>
          <pc:sldLayoutMkLst>
            <pc:docMk/>
            <pc:sldMasterMk cId="0" sldId="2147483679"/>
            <pc:sldLayoutMk cId="2807007304" sldId="2147483906"/>
          </pc:sldLayoutMkLst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3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4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5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6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7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8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9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10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11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12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13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14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15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16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17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8:48.021" v="413" actId="1076"/>
            <ac:spMkLst>
              <pc:docMk/>
              <pc:sldMasterMk cId="0" sldId="2147483679"/>
              <pc:sldLayoutMk cId="2807007304" sldId="2147483906"/>
              <ac:spMk id="18" creationId="{00000000-0000-0000-0000-000000000000}"/>
            </ac:spMkLst>
          </pc:spChg>
          <pc:spChg chg="del mod">
            <ac:chgData name="John Hohn" userId="c273afe006153edd" providerId="LiveId" clId="{1C0AAA5F-3211-4B38-917E-3301DBA265AC}" dt="2020-05-14T12:28:41.581" v="412" actId="478"/>
            <ac:spMkLst>
              <pc:docMk/>
              <pc:sldMasterMk cId="0" sldId="2147483679"/>
              <pc:sldLayoutMk cId="2807007304" sldId="2147483906"/>
              <ac:spMk id="19" creationId="{00000000-0000-0000-0000-000000000000}"/>
            </ac:spMkLst>
          </pc:spChg>
          <pc:spChg chg="del mod">
            <ac:chgData name="John Hohn" userId="c273afe006153edd" providerId="LiveId" clId="{1C0AAA5F-3211-4B38-917E-3301DBA265AC}" dt="2020-05-14T12:28:41.581" v="412" actId="478"/>
            <ac:spMkLst>
              <pc:docMk/>
              <pc:sldMasterMk cId="0" sldId="2147483679"/>
              <pc:sldLayoutMk cId="2807007304" sldId="2147483906"/>
              <ac:spMk id="20" creationId="{00000000-0000-0000-0000-000000000000}"/>
            </ac:spMkLst>
          </pc:spChg>
          <pc:spChg chg="del mod">
            <ac:chgData name="John Hohn" userId="c273afe006153edd" providerId="LiveId" clId="{1C0AAA5F-3211-4B38-917E-3301DBA265AC}" dt="2020-05-14T12:28:41.581" v="412" actId="478"/>
            <ac:spMkLst>
              <pc:docMk/>
              <pc:sldMasterMk cId="0" sldId="2147483679"/>
              <pc:sldLayoutMk cId="2807007304" sldId="2147483906"/>
              <ac:spMk id="23" creationId="{00000000-0000-0000-0000-000000000000}"/>
            </ac:spMkLst>
          </pc:spChg>
        </pc:sldLayoutChg>
        <pc:sldLayoutChg chg="modSp add del mod modAnim">
          <pc:chgData name="John Hohn" userId="c273afe006153edd" providerId="LiveId" clId="{1C0AAA5F-3211-4B38-917E-3301DBA265AC}" dt="2020-05-14T12:28:11.223" v="409" actId="47"/>
          <pc:sldLayoutMkLst>
            <pc:docMk/>
            <pc:sldMasterMk cId="0" sldId="2147483679"/>
            <pc:sldLayoutMk cId="2851881284" sldId="2147483906"/>
          </pc:sldLayoutMkLst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3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4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5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6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7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8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9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10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11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12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13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14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15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16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17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18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7:21.712" v="405" actId="20577"/>
            <ac:spMkLst>
              <pc:docMk/>
              <pc:sldMasterMk cId="0" sldId="2147483679"/>
              <pc:sldLayoutMk cId="2851881284" sldId="2147483906"/>
              <ac:spMk id="19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7:22.094" v="406" actId="1076"/>
            <ac:spMkLst>
              <pc:docMk/>
              <pc:sldMasterMk cId="0" sldId="2147483679"/>
              <pc:sldLayoutMk cId="2851881284" sldId="2147483906"/>
              <ac:spMk id="20" creationId="{00000000-0000-0000-0000-000000000000}"/>
            </ac:spMkLst>
          </pc:spChg>
          <pc:spChg chg="mod">
            <ac:chgData name="John Hohn" userId="c273afe006153edd" providerId="LiveId" clId="{1C0AAA5F-3211-4B38-917E-3301DBA265AC}" dt="2020-05-14T12:25:16.464" v="390" actId="207"/>
            <ac:spMkLst>
              <pc:docMk/>
              <pc:sldMasterMk cId="0" sldId="2147483679"/>
              <pc:sldLayoutMk cId="2851881284" sldId="2147483906"/>
              <ac:spMk id="23" creationId="{00000000-0000-0000-0000-000000000000}"/>
            </ac:spMkLst>
          </pc:spChg>
        </pc:sldLayoutChg>
      </pc:sldMasterChg>
      <pc:sldMasterChg chg="modSp mod">
        <pc:chgData name="John Hohn" userId="c273afe006153edd" providerId="LiveId" clId="{1C0AAA5F-3211-4B38-917E-3301DBA265AC}" dt="2020-05-14T12:24:46.061" v="383" actId="6549"/>
        <pc:sldMasterMkLst>
          <pc:docMk/>
          <pc:sldMasterMk cId="3045108368" sldId="2147483906"/>
        </pc:sldMasterMkLst>
        <pc:spChg chg="mod">
          <ac:chgData name="John Hohn" userId="c273afe006153edd" providerId="LiveId" clId="{1C0AAA5F-3211-4B38-917E-3301DBA265AC}" dt="2020-05-14T12:24:46.061" v="383" actId="6549"/>
          <ac:spMkLst>
            <pc:docMk/>
            <pc:sldMasterMk cId="3045108368" sldId="2147483906"/>
            <ac:spMk id="69" creationId="{00000000-0000-0000-0000-000000000000}"/>
          </ac:spMkLst>
        </pc:spChg>
      </pc:sldMasterChg>
    </pc:docChg>
  </pc:docChgLst>
  <pc:docChgLst>
    <pc:chgData name="Hohn, John" userId="S::john.hohn@k12.sd.us::07f103eb-dfb5-4fb1-ab96-017b6cb47736" providerId="AD" clId="Web-{B8C771EB-3157-46EE-8097-AC9D470DF774}"/>
    <pc:docChg chg="modSld">
      <pc:chgData name="Hohn, John" userId="S::john.hohn@k12.sd.us::07f103eb-dfb5-4fb1-ab96-017b6cb47736" providerId="AD" clId="Web-{B8C771EB-3157-46EE-8097-AC9D470DF774}" dt="2020-05-14T17:47:31.407" v="58" actId="1076"/>
      <pc:docMkLst>
        <pc:docMk/>
      </pc:docMkLst>
      <pc:sldChg chg="addSp modSp">
        <pc:chgData name="Hohn, John" userId="S::john.hohn@k12.sd.us::07f103eb-dfb5-4fb1-ab96-017b6cb47736" providerId="AD" clId="Web-{B8C771EB-3157-46EE-8097-AC9D470DF774}" dt="2020-05-14T17:47:31.407" v="58" actId="1076"/>
        <pc:sldMkLst>
          <pc:docMk/>
          <pc:sldMk cId="4162130033" sldId="303"/>
        </pc:sldMkLst>
        <pc:spChg chg="mod">
          <ac:chgData name="Hohn, John" userId="S::john.hohn@k12.sd.us::07f103eb-dfb5-4fb1-ab96-017b6cb47736" providerId="AD" clId="Web-{B8C771EB-3157-46EE-8097-AC9D470DF774}" dt="2020-05-14T17:37:46.034" v="35" actId="20577"/>
          <ac:spMkLst>
            <pc:docMk/>
            <pc:sldMk cId="4162130033" sldId="303"/>
            <ac:spMk id="2" creationId="{7624B209-A47A-4949-BD48-F2CBC8F786D4}"/>
          </ac:spMkLst>
        </pc:spChg>
        <pc:spChg chg="mod">
          <ac:chgData name="Hohn, John" userId="S::john.hohn@k12.sd.us::07f103eb-dfb5-4fb1-ab96-017b6cb47736" providerId="AD" clId="Web-{B8C771EB-3157-46EE-8097-AC9D470DF774}" dt="2020-05-14T17:38:12.393" v="53" actId="20577"/>
          <ac:spMkLst>
            <pc:docMk/>
            <pc:sldMk cId="4162130033" sldId="303"/>
            <ac:spMk id="3" creationId="{92CB7E88-93A4-4943-8391-836F905006AC}"/>
          </ac:spMkLst>
        </pc:spChg>
        <pc:picChg chg="add mod">
          <ac:chgData name="Hohn, John" userId="S::john.hohn@k12.sd.us::07f103eb-dfb5-4fb1-ab96-017b6cb47736" providerId="AD" clId="Web-{B8C771EB-3157-46EE-8097-AC9D470DF774}" dt="2020-05-14T17:47:31.407" v="58" actId="1076"/>
          <ac:picMkLst>
            <pc:docMk/>
            <pc:sldMk cId="4162130033" sldId="303"/>
            <ac:picMk id="4" creationId="{3571F718-8129-4873-8D6F-919D90553345}"/>
          </ac:picMkLst>
        </pc:picChg>
      </pc:sldChg>
      <pc:sldChg chg="modSp">
        <pc:chgData name="Hohn, John" userId="S::john.hohn@k12.sd.us::07f103eb-dfb5-4fb1-ab96-017b6cb47736" providerId="AD" clId="Web-{B8C771EB-3157-46EE-8097-AC9D470DF774}" dt="2020-05-14T17:37:26.518" v="33" actId="20577"/>
        <pc:sldMkLst>
          <pc:docMk/>
          <pc:sldMk cId="1588723394" sldId="304"/>
        </pc:sldMkLst>
        <pc:spChg chg="mod">
          <ac:chgData name="Hohn, John" userId="S::john.hohn@k12.sd.us::07f103eb-dfb5-4fb1-ab96-017b6cb47736" providerId="AD" clId="Web-{B8C771EB-3157-46EE-8097-AC9D470DF774}" dt="2020-05-14T17:37:26.518" v="33" actId="20577"/>
          <ac:spMkLst>
            <pc:docMk/>
            <pc:sldMk cId="1588723394" sldId="304"/>
            <ac:spMk id="2" creationId="{AE050A41-03DF-405D-8866-D37B4B7BE3E2}"/>
          </ac:spMkLst>
        </pc:spChg>
      </pc:sldChg>
      <pc:sldChg chg="modSp">
        <pc:chgData name="Hohn, John" userId="S::john.hohn@k12.sd.us::07f103eb-dfb5-4fb1-ab96-017b6cb47736" providerId="AD" clId="Web-{B8C771EB-3157-46EE-8097-AC9D470DF774}" dt="2020-05-14T17:32:44.863" v="24" actId="20577"/>
        <pc:sldMkLst>
          <pc:docMk/>
          <pc:sldMk cId="3897642938" sldId="476"/>
        </pc:sldMkLst>
        <pc:spChg chg="mod">
          <ac:chgData name="Hohn, John" userId="S::john.hohn@k12.sd.us::07f103eb-dfb5-4fb1-ab96-017b6cb47736" providerId="AD" clId="Web-{B8C771EB-3157-46EE-8097-AC9D470DF774}" dt="2020-05-14T17:32:44.863" v="24" actId="20577"/>
          <ac:spMkLst>
            <pc:docMk/>
            <pc:sldMk cId="3897642938" sldId="476"/>
            <ac:spMk id="3" creationId="{649D2F83-2EE1-4A19-BEBC-98793BB152F5}"/>
          </ac:spMkLst>
        </pc:spChg>
      </pc:sldChg>
    </pc:docChg>
  </pc:docChgLst>
  <pc:docChgLst>
    <pc:chgData name="Hohn, John" userId="S::john.hohn@k12.sd.us::07f103eb-dfb5-4fb1-ab96-017b6cb47736" providerId="AD" clId="Web-{E7AC31F3-17CF-42D5-A6F5-25584842C90E}"/>
    <pc:docChg chg="modSld">
      <pc:chgData name="Hohn, John" userId="S::john.hohn@k12.sd.us::07f103eb-dfb5-4fb1-ab96-017b6cb47736" providerId="AD" clId="Web-{E7AC31F3-17CF-42D5-A6F5-25584842C90E}" dt="2020-04-20T19:45:46.337" v="0" actId="20577"/>
      <pc:docMkLst>
        <pc:docMk/>
      </pc:docMkLst>
      <pc:sldChg chg="modSp">
        <pc:chgData name="Hohn, John" userId="S::john.hohn@k12.sd.us::07f103eb-dfb5-4fb1-ab96-017b6cb47736" providerId="AD" clId="Web-{E7AC31F3-17CF-42D5-A6F5-25584842C90E}" dt="2020-04-20T19:45:46.337" v="0" actId="20577"/>
        <pc:sldMkLst>
          <pc:docMk/>
          <pc:sldMk cId="0" sldId="257"/>
        </pc:sldMkLst>
        <pc:spChg chg="mod">
          <ac:chgData name="Hohn, John" userId="S::john.hohn@k12.sd.us::07f103eb-dfb5-4fb1-ab96-017b6cb47736" providerId="AD" clId="Web-{E7AC31F3-17CF-42D5-A6F5-25584842C90E}" dt="2020-04-20T19:45:46.337" v="0" actId="20577"/>
          <ac:spMkLst>
            <pc:docMk/>
            <pc:sldMk cId="0" sldId="257"/>
            <ac:spMk id="14339" creationId="{00000000-0000-0000-0000-000000000000}"/>
          </ac:spMkLst>
        </pc:spChg>
      </pc:sldChg>
    </pc:docChg>
  </pc:docChgLst>
  <pc:docChgLst>
    <pc:chgData name="Hohn, John" userId="S::john.hohn@k12.sd.us::07f103eb-dfb5-4fb1-ab96-017b6cb47736" providerId="AD" clId="Web-{A595A949-8876-45F7-A7C0-1EE8A51B26CB}"/>
    <pc:docChg chg="delSld modSld">
      <pc:chgData name="Hohn, John" userId="S::john.hohn@k12.sd.us::07f103eb-dfb5-4fb1-ab96-017b6cb47736" providerId="AD" clId="Web-{A595A949-8876-45F7-A7C0-1EE8A51B26CB}" dt="2020-05-21T15:38:45.583" v="17" actId="20577"/>
      <pc:docMkLst>
        <pc:docMk/>
      </pc:docMkLst>
      <pc:sldChg chg="del">
        <pc:chgData name="Hohn, John" userId="S::john.hohn@k12.sd.us::07f103eb-dfb5-4fb1-ab96-017b6cb47736" providerId="AD" clId="Web-{A595A949-8876-45F7-A7C0-1EE8A51B26CB}" dt="2020-05-21T15:38:30.067" v="0"/>
        <pc:sldMkLst>
          <pc:docMk/>
          <pc:sldMk cId="2030095540" sldId="291"/>
        </pc:sldMkLst>
      </pc:sldChg>
      <pc:sldChg chg="modSp">
        <pc:chgData name="Hohn, John" userId="S::john.hohn@k12.sd.us::07f103eb-dfb5-4fb1-ab96-017b6cb47736" providerId="AD" clId="Web-{A595A949-8876-45F7-A7C0-1EE8A51B26CB}" dt="2020-05-21T15:38:45.583" v="17" actId="20577"/>
        <pc:sldMkLst>
          <pc:docMk/>
          <pc:sldMk cId="2964438944" sldId="292"/>
        </pc:sldMkLst>
        <pc:spChg chg="mod">
          <ac:chgData name="Hohn, John" userId="S::john.hohn@k12.sd.us::07f103eb-dfb5-4fb1-ab96-017b6cb47736" providerId="AD" clId="Web-{A595A949-8876-45F7-A7C0-1EE8A51B26CB}" dt="2020-05-21T15:38:45.583" v="17" actId="20577"/>
          <ac:spMkLst>
            <pc:docMk/>
            <pc:sldMk cId="2964438944" sldId="292"/>
            <ac:spMk id="13314" creationId="{00000000-0000-0000-0000-000000000000}"/>
          </ac:spMkLst>
        </pc:spChg>
      </pc:sldChg>
      <pc:sldChg chg="del">
        <pc:chgData name="Hohn, John" userId="S::john.hohn@k12.sd.us::07f103eb-dfb5-4fb1-ab96-017b6cb47736" providerId="AD" clId="Web-{A595A949-8876-45F7-A7C0-1EE8A51B26CB}" dt="2020-05-21T15:38:32.395" v="1"/>
        <pc:sldMkLst>
          <pc:docMk/>
          <pc:sldMk cId="1538453686" sldId="293"/>
        </pc:sldMkLst>
      </pc:sldChg>
      <pc:sldChg chg="del">
        <pc:chgData name="Hohn, John" userId="S::john.hohn@k12.sd.us::07f103eb-dfb5-4fb1-ab96-017b6cb47736" providerId="AD" clId="Web-{A595A949-8876-45F7-A7C0-1EE8A51B26CB}" dt="2020-05-21T15:38:34.910" v="2"/>
        <pc:sldMkLst>
          <pc:docMk/>
          <pc:sldMk cId="3377594962" sldId="294"/>
        </pc:sldMkLst>
      </pc:sldChg>
    </pc:docChg>
  </pc:docChgLst>
  <pc:docChgLst>
    <pc:chgData name="Hohn, John" userId="4a61711a1ba82d43" providerId="OrgId" clId="{3A7F122F-CCFE-4D85-A768-A389B6532BCD}"/>
    <pc:docChg chg="delSld modSld">
      <pc:chgData name="Hohn, John" userId="4a61711a1ba82d43" providerId="OrgId" clId="{3A7F122F-CCFE-4D85-A768-A389B6532BCD}" dt="2020-05-21T19:23:33.932" v="18" actId="20577"/>
      <pc:docMkLst>
        <pc:docMk/>
      </pc:docMkLst>
      <pc:sldChg chg="modSp mod">
        <pc:chgData name="Hohn, John" userId="4a61711a1ba82d43" providerId="OrgId" clId="{3A7F122F-CCFE-4D85-A768-A389B6532BCD}" dt="2020-05-21T18:51:04.943" v="17" actId="20577"/>
        <pc:sldMkLst>
          <pc:docMk/>
          <pc:sldMk cId="1588723394" sldId="304"/>
        </pc:sldMkLst>
        <pc:spChg chg="mod">
          <ac:chgData name="Hohn, John" userId="4a61711a1ba82d43" providerId="OrgId" clId="{3A7F122F-CCFE-4D85-A768-A389B6532BCD}" dt="2020-05-21T18:51:04.943" v="17" actId="20577"/>
          <ac:spMkLst>
            <pc:docMk/>
            <pc:sldMk cId="1588723394" sldId="304"/>
            <ac:spMk id="3" creationId="{0C9385EC-D62F-4B9C-8A90-74CF4CCC1104}"/>
          </ac:spMkLst>
        </pc:spChg>
      </pc:sldChg>
      <pc:sldChg chg="modSp mod">
        <pc:chgData name="Hohn, John" userId="4a61711a1ba82d43" providerId="OrgId" clId="{3A7F122F-CCFE-4D85-A768-A389B6532BCD}" dt="2020-05-21T19:23:33.932" v="18" actId="20577"/>
        <pc:sldMkLst>
          <pc:docMk/>
          <pc:sldMk cId="3958229632" sldId="486"/>
        </pc:sldMkLst>
        <pc:spChg chg="mod">
          <ac:chgData name="Hohn, John" userId="4a61711a1ba82d43" providerId="OrgId" clId="{3A7F122F-CCFE-4D85-A768-A389B6532BCD}" dt="2020-05-21T19:23:33.932" v="18" actId="20577"/>
          <ac:spMkLst>
            <pc:docMk/>
            <pc:sldMk cId="3958229632" sldId="486"/>
            <ac:spMk id="3" creationId="{8A97D03F-9F53-4DAF-8D5C-2FECFA9B01BD}"/>
          </ac:spMkLst>
        </pc:spChg>
      </pc:sldChg>
      <pc:sldChg chg="del">
        <pc:chgData name="Hohn, John" userId="4a61711a1ba82d43" providerId="OrgId" clId="{3A7F122F-CCFE-4D85-A768-A389B6532BCD}" dt="2020-05-21T18:49:44.001" v="4" actId="2696"/>
        <pc:sldMkLst>
          <pc:docMk/>
          <pc:sldMk cId="29118096" sldId="488"/>
        </pc:sldMkLst>
      </pc:sldChg>
    </pc:docChg>
  </pc:docChgLst>
  <pc:docChgLst>
    <pc:chgData name="Travis Graves" userId="ee887955-a678-4c26-80d9-aa6f47891a68" providerId="ADAL" clId="{A12620A1-86FF-492A-979D-37D8F4F09954}"/>
    <pc:docChg chg="undo custSel addSld delSld modSld sldOrd">
      <pc:chgData name="Travis Graves" userId="ee887955-a678-4c26-80d9-aa6f47891a68" providerId="ADAL" clId="{A12620A1-86FF-492A-979D-37D8F4F09954}" dt="2020-05-28T18:42:09.212" v="2837" actId="20577"/>
      <pc:docMkLst>
        <pc:docMk/>
      </pc:docMkLst>
      <pc:sldChg chg="modSp">
        <pc:chgData name="Travis Graves" userId="ee887955-a678-4c26-80d9-aa6f47891a68" providerId="ADAL" clId="{A12620A1-86FF-492A-979D-37D8F4F09954}" dt="2020-05-28T15:56:09.822" v="1893" actId="20577"/>
        <pc:sldMkLst>
          <pc:docMk/>
          <pc:sldMk cId="2964438944" sldId="292"/>
        </pc:sldMkLst>
        <pc:spChg chg="mod">
          <ac:chgData name="Travis Graves" userId="ee887955-a678-4c26-80d9-aa6f47891a68" providerId="ADAL" clId="{A12620A1-86FF-492A-979D-37D8F4F09954}" dt="2020-05-28T15:56:09.822" v="1893" actId="20577"/>
          <ac:spMkLst>
            <pc:docMk/>
            <pc:sldMk cId="2964438944" sldId="292"/>
            <ac:spMk id="13314" creationId="{00000000-0000-0000-0000-000000000000}"/>
          </ac:spMkLst>
        </pc:spChg>
      </pc:sldChg>
      <pc:sldChg chg="del">
        <pc:chgData name="Travis Graves" userId="ee887955-a678-4c26-80d9-aa6f47891a68" providerId="ADAL" clId="{A12620A1-86FF-492A-979D-37D8F4F09954}" dt="2020-05-28T16:09:31.740" v="2204" actId="2696"/>
        <pc:sldMkLst>
          <pc:docMk/>
          <pc:sldMk cId="155027111" sldId="295"/>
        </pc:sldMkLst>
      </pc:sldChg>
      <pc:sldChg chg="modSp">
        <pc:chgData name="Travis Graves" userId="ee887955-a678-4c26-80d9-aa6f47891a68" providerId="ADAL" clId="{A12620A1-86FF-492A-979D-37D8F4F09954}" dt="2020-05-28T18:18:26" v="2832" actId="20577"/>
        <pc:sldMkLst>
          <pc:docMk/>
          <pc:sldMk cId="1588723394" sldId="304"/>
        </pc:sldMkLst>
        <pc:spChg chg="mod">
          <ac:chgData name="Travis Graves" userId="ee887955-a678-4c26-80d9-aa6f47891a68" providerId="ADAL" clId="{A12620A1-86FF-492A-979D-37D8F4F09954}" dt="2020-05-28T18:18:26" v="2832" actId="20577"/>
          <ac:spMkLst>
            <pc:docMk/>
            <pc:sldMk cId="1588723394" sldId="304"/>
            <ac:spMk id="3" creationId="{0C9385EC-D62F-4B9C-8A90-74CF4CCC1104}"/>
          </ac:spMkLst>
        </pc:spChg>
      </pc:sldChg>
      <pc:sldChg chg="del">
        <pc:chgData name="Travis Graves" userId="ee887955-a678-4c26-80d9-aa6f47891a68" providerId="ADAL" clId="{A12620A1-86FF-492A-979D-37D8F4F09954}" dt="2020-05-28T16:09:37.092" v="2205" actId="2696"/>
        <pc:sldMkLst>
          <pc:docMk/>
          <pc:sldMk cId="2161161469" sldId="480"/>
        </pc:sldMkLst>
      </pc:sldChg>
      <pc:sldChg chg="modSp">
        <pc:chgData name="Travis Graves" userId="ee887955-a678-4c26-80d9-aa6f47891a68" providerId="ADAL" clId="{A12620A1-86FF-492A-979D-37D8F4F09954}" dt="2020-05-28T16:05:59.248" v="2178" actId="20577"/>
        <pc:sldMkLst>
          <pc:docMk/>
          <pc:sldMk cId="924785166" sldId="481"/>
        </pc:sldMkLst>
        <pc:spChg chg="mod">
          <ac:chgData name="Travis Graves" userId="ee887955-a678-4c26-80d9-aa6f47891a68" providerId="ADAL" clId="{A12620A1-86FF-492A-979D-37D8F4F09954}" dt="2020-05-28T15:56:38.292" v="1895" actId="6549"/>
          <ac:spMkLst>
            <pc:docMk/>
            <pc:sldMk cId="924785166" sldId="481"/>
            <ac:spMk id="2" creationId="{F4BD2FF3-00F4-43C4-8AA6-6C4A3AF6BF39}"/>
          </ac:spMkLst>
        </pc:spChg>
        <pc:spChg chg="mod">
          <ac:chgData name="Travis Graves" userId="ee887955-a678-4c26-80d9-aa6f47891a68" providerId="ADAL" clId="{A12620A1-86FF-492A-979D-37D8F4F09954}" dt="2020-05-28T16:05:59.248" v="2178" actId="20577"/>
          <ac:spMkLst>
            <pc:docMk/>
            <pc:sldMk cId="924785166" sldId="481"/>
            <ac:spMk id="3" creationId="{8A97D03F-9F53-4DAF-8D5C-2FECFA9B01BD}"/>
          </ac:spMkLst>
        </pc:spChg>
      </pc:sldChg>
      <pc:sldChg chg="del">
        <pc:chgData name="Travis Graves" userId="ee887955-a678-4c26-80d9-aa6f47891a68" providerId="ADAL" clId="{A12620A1-86FF-492A-979D-37D8F4F09954}" dt="2020-05-28T16:09:37.100" v="2206" actId="2696"/>
        <pc:sldMkLst>
          <pc:docMk/>
          <pc:sldMk cId="1341543663" sldId="482"/>
        </pc:sldMkLst>
      </pc:sldChg>
      <pc:sldChg chg="del">
        <pc:chgData name="Travis Graves" userId="ee887955-a678-4c26-80d9-aa6f47891a68" providerId="ADAL" clId="{A12620A1-86FF-492A-979D-37D8F4F09954}" dt="2020-05-28T16:09:44.657" v="2208" actId="2696"/>
        <pc:sldMkLst>
          <pc:docMk/>
          <pc:sldMk cId="295273217" sldId="483"/>
        </pc:sldMkLst>
      </pc:sldChg>
      <pc:sldChg chg="modSp">
        <pc:chgData name="Travis Graves" userId="ee887955-a678-4c26-80d9-aa6f47891a68" providerId="ADAL" clId="{A12620A1-86FF-492A-979D-37D8F4F09954}" dt="2020-05-28T16:10:35.034" v="2324" actId="20577"/>
        <pc:sldMkLst>
          <pc:docMk/>
          <pc:sldMk cId="1886464156" sldId="484"/>
        </pc:sldMkLst>
        <pc:spChg chg="mod">
          <ac:chgData name="Travis Graves" userId="ee887955-a678-4c26-80d9-aa6f47891a68" providerId="ADAL" clId="{A12620A1-86FF-492A-979D-37D8F4F09954}" dt="2020-05-28T16:10:35.034" v="2324" actId="20577"/>
          <ac:spMkLst>
            <pc:docMk/>
            <pc:sldMk cId="1886464156" sldId="484"/>
            <ac:spMk id="3" creationId="{8A97D03F-9F53-4DAF-8D5C-2FECFA9B01BD}"/>
          </ac:spMkLst>
        </pc:spChg>
      </pc:sldChg>
      <pc:sldChg chg="del">
        <pc:chgData name="Travis Graves" userId="ee887955-a678-4c26-80d9-aa6f47891a68" providerId="ADAL" clId="{A12620A1-86FF-492A-979D-37D8F4F09954}" dt="2020-05-28T16:09:41.084" v="2207" actId="2696"/>
        <pc:sldMkLst>
          <pc:docMk/>
          <pc:sldMk cId="320470006" sldId="485"/>
        </pc:sldMkLst>
      </pc:sldChg>
      <pc:sldChg chg="del">
        <pc:chgData name="Travis Graves" userId="ee887955-a678-4c26-80d9-aa6f47891a68" providerId="ADAL" clId="{A12620A1-86FF-492A-979D-37D8F4F09954}" dt="2020-05-28T16:09:50.470" v="2209" actId="2696"/>
        <pc:sldMkLst>
          <pc:docMk/>
          <pc:sldMk cId="3958229632" sldId="486"/>
        </pc:sldMkLst>
      </pc:sldChg>
      <pc:sldChg chg="modSp">
        <pc:chgData name="Travis Graves" userId="ee887955-a678-4c26-80d9-aa6f47891a68" providerId="ADAL" clId="{A12620A1-86FF-492A-979D-37D8F4F09954}" dt="2020-05-28T16:11:16.720" v="2424" actId="313"/>
        <pc:sldMkLst>
          <pc:docMk/>
          <pc:sldMk cId="1452954105" sldId="487"/>
        </pc:sldMkLst>
        <pc:spChg chg="mod">
          <ac:chgData name="Travis Graves" userId="ee887955-a678-4c26-80d9-aa6f47891a68" providerId="ADAL" clId="{A12620A1-86FF-492A-979D-37D8F4F09954}" dt="2020-05-28T16:10:55.260" v="2363" actId="20577"/>
          <ac:spMkLst>
            <pc:docMk/>
            <pc:sldMk cId="1452954105" sldId="487"/>
            <ac:spMk id="2" creationId="{F4BD2FF3-00F4-43C4-8AA6-6C4A3AF6BF39}"/>
          </ac:spMkLst>
        </pc:spChg>
        <pc:spChg chg="mod">
          <ac:chgData name="Travis Graves" userId="ee887955-a678-4c26-80d9-aa6f47891a68" providerId="ADAL" clId="{A12620A1-86FF-492A-979D-37D8F4F09954}" dt="2020-05-28T16:11:16.720" v="2424" actId="313"/>
          <ac:spMkLst>
            <pc:docMk/>
            <pc:sldMk cId="1452954105" sldId="487"/>
            <ac:spMk id="3" creationId="{8A97D03F-9F53-4DAF-8D5C-2FECFA9B01BD}"/>
          </ac:spMkLst>
        </pc:spChg>
      </pc:sldChg>
      <pc:sldChg chg="modSp">
        <pc:chgData name="Travis Graves" userId="ee887955-a678-4c26-80d9-aa6f47891a68" providerId="ADAL" clId="{A12620A1-86FF-492A-979D-37D8F4F09954}" dt="2020-05-28T14:20:51.266" v="60" actId="20577"/>
        <pc:sldMkLst>
          <pc:docMk/>
          <pc:sldMk cId="4061140226" sldId="489"/>
        </pc:sldMkLst>
        <pc:spChg chg="mod">
          <ac:chgData name="Travis Graves" userId="ee887955-a678-4c26-80d9-aa6f47891a68" providerId="ADAL" clId="{A12620A1-86FF-492A-979D-37D8F4F09954}" dt="2020-05-28T14:20:51.266" v="60" actId="20577"/>
          <ac:spMkLst>
            <pc:docMk/>
            <pc:sldMk cId="4061140226" sldId="489"/>
            <ac:spMk id="3" creationId="{8A97D03F-9F53-4DAF-8D5C-2FECFA9B01BD}"/>
          </ac:spMkLst>
        </pc:spChg>
      </pc:sldChg>
      <pc:sldChg chg="modSp add ord">
        <pc:chgData name="Travis Graves" userId="ee887955-a678-4c26-80d9-aa6f47891a68" providerId="ADAL" clId="{A12620A1-86FF-492A-979D-37D8F4F09954}" dt="2020-05-28T18:42:09.212" v="2837" actId="20577"/>
        <pc:sldMkLst>
          <pc:docMk/>
          <pc:sldMk cId="1940805611" sldId="490"/>
        </pc:sldMkLst>
        <pc:spChg chg="mod">
          <ac:chgData name="Travis Graves" userId="ee887955-a678-4c26-80d9-aa6f47891a68" providerId="ADAL" clId="{A12620A1-86FF-492A-979D-37D8F4F09954}" dt="2020-05-28T15:56:24.809" v="1894" actId="6549"/>
          <ac:spMkLst>
            <pc:docMk/>
            <pc:sldMk cId="1940805611" sldId="490"/>
            <ac:spMk id="2" creationId="{F4BD2FF3-00F4-43C4-8AA6-6C4A3AF6BF39}"/>
          </ac:spMkLst>
        </pc:spChg>
        <pc:spChg chg="mod">
          <ac:chgData name="Travis Graves" userId="ee887955-a678-4c26-80d9-aa6f47891a68" providerId="ADAL" clId="{A12620A1-86FF-492A-979D-37D8F4F09954}" dt="2020-05-28T18:42:09.212" v="2837" actId="20577"/>
          <ac:spMkLst>
            <pc:docMk/>
            <pc:sldMk cId="1940805611" sldId="490"/>
            <ac:spMk id="3" creationId="{8A97D03F-9F53-4DAF-8D5C-2FECFA9B01BD}"/>
          </ac:spMkLst>
        </pc:spChg>
      </pc:sldChg>
      <pc:sldChg chg="modSp add">
        <pc:chgData name="Travis Graves" userId="ee887955-a678-4c26-80d9-aa6f47891a68" providerId="ADAL" clId="{A12620A1-86FF-492A-979D-37D8F4F09954}" dt="2020-05-28T16:17:25.019" v="2751" actId="313"/>
        <pc:sldMkLst>
          <pc:docMk/>
          <pc:sldMk cId="2328903516" sldId="491"/>
        </pc:sldMkLst>
        <pc:spChg chg="mod">
          <ac:chgData name="Travis Graves" userId="ee887955-a678-4c26-80d9-aa6f47891a68" providerId="ADAL" clId="{A12620A1-86FF-492A-979D-37D8F4F09954}" dt="2020-05-28T15:29:28.510" v="904" actId="20577"/>
          <ac:spMkLst>
            <pc:docMk/>
            <pc:sldMk cId="2328903516" sldId="491"/>
            <ac:spMk id="2" creationId="{F4BD2FF3-00F4-43C4-8AA6-6C4A3AF6BF39}"/>
          </ac:spMkLst>
        </pc:spChg>
        <pc:spChg chg="mod">
          <ac:chgData name="Travis Graves" userId="ee887955-a678-4c26-80d9-aa6f47891a68" providerId="ADAL" clId="{A12620A1-86FF-492A-979D-37D8F4F09954}" dt="2020-05-28T16:17:25.019" v="2751" actId="313"/>
          <ac:spMkLst>
            <pc:docMk/>
            <pc:sldMk cId="2328903516" sldId="491"/>
            <ac:spMk id="3" creationId="{8A97D03F-9F53-4DAF-8D5C-2FECFA9B01BD}"/>
          </ac:spMkLst>
        </pc:spChg>
      </pc:sldChg>
      <pc:sldChg chg="modSp add">
        <pc:chgData name="Travis Graves" userId="ee887955-a678-4c26-80d9-aa6f47891a68" providerId="ADAL" clId="{A12620A1-86FF-492A-979D-37D8F4F09954}" dt="2020-05-28T18:08:35.749" v="2803" actId="113"/>
        <pc:sldMkLst>
          <pc:docMk/>
          <pc:sldMk cId="87106154" sldId="492"/>
        </pc:sldMkLst>
        <pc:spChg chg="mod">
          <ac:chgData name="Travis Graves" userId="ee887955-a678-4c26-80d9-aa6f47891a68" providerId="ADAL" clId="{A12620A1-86FF-492A-979D-37D8F4F09954}" dt="2020-05-28T15:34:29.251" v="975" actId="20577"/>
          <ac:spMkLst>
            <pc:docMk/>
            <pc:sldMk cId="87106154" sldId="492"/>
            <ac:spMk id="2" creationId="{F4BD2FF3-00F4-43C4-8AA6-6C4A3AF6BF39}"/>
          </ac:spMkLst>
        </pc:spChg>
        <pc:spChg chg="mod">
          <ac:chgData name="Travis Graves" userId="ee887955-a678-4c26-80d9-aa6f47891a68" providerId="ADAL" clId="{A12620A1-86FF-492A-979D-37D8F4F09954}" dt="2020-05-28T18:08:35.749" v="2803" actId="113"/>
          <ac:spMkLst>
            <pc:docMk/>
            <pc:sldMk cId="87106154" sldId="492"/>
            <ac:spMk id="3" creationId="{8A97D03F-9F53-4DAF-8D5C-2FECFA9B01BD}"/>
          </ac:spMkLst>
        </pc:spChg>
      </pc:sldChg>
      <pc:sldChg chg="addSp modSp add">
        <pc:chgData name="Travis Graves" userId="ee887955-a678-4c26-80d9-aa6f47891a68" providerId="ADAL" clId="{A12620A1-86FF-492A-979D-37D8F4F09954}" dt="2020-05-28T16:06:52.127" v="2186" actId="20577"/>
        <pc:sldMkLst>
          <pc:docMk/>
          <pc:sldMk cId="1923842239" sldId="493"/>
        </pc:sldMkLst>
        <pc:spChg chg="mod">
          <ac:chgData name="Travis Graves" userId="ee887955-a678-4c26-80d9-aa6f47891a68" providerId="ADAL" clId="{A12620A1-86FF-492A-979D-37D8F4F09954}" dt="2020-05-28T16:06:52.127" v="2186" actId="20577"/>
          <ac:spMkLst>
            <pc:docMk/>
            <pc:sldMk cId="1923842239" sldId="493"/>
            <ac:spMk id="2" creationId="{F4BD2FF3-00F4-43C4-8AA6-6C4A3AF6BF39}"/>
          </ac:spMkLst>
        </pc:spChg>
        <pc:spChg chg="mod">
          <ac:chgData name="Travis Graves" userId="ee887955-a678-4c26-80d9-aa6f47891a68" providerId="ADAL" clId="{A12620A1-86FF-492A-979D-37D8F4F09954}" dt="2020-05-28T15:51:28.780" v="1571" actId="6549"/>
          <ac:spMkLst>
            <pc:docMk/>
            <pc:sldMk cId="1923842239" sldId="493"/>
            <ac:spMk id="3" creationId="{8A97D03F-9F53-4DAF-8D5C-2FECFA9B01BD}"/>
          </ac:spMkLst>
        </pc:spChg>
        <pc:picChg chg="add mod">
          <ac:chgData name="Travis Graves" userId="ee887955-a678-4c26-80d9-aa6f47891a68" providerId="ADAL" clId="{A12620A1-86FF-492A-979D-37D8F4F09954}" dt="2020-05-28T15:52:02.894" v="1574" actId="1076"/>
          <ac:picMkLst>
            <pc:docMk/>
            <pc:sldMk cId="1923842239" sldId="493"/>
            <ac:picMk id="4" creationId="{10CA2735-9161-4E2B-84CE-0E298A9A455A}"/>
          </ac:picMkLst>
        </pc:picChg>
      </pc:sldChg>
      <pc:sldChg chg="modSp add">
        <pc:chgData name="Travis Graves" userId="ee887955-a678-4c26-80d9-aa6f47891a68" providerId="ADAL" clId="{A12620A1-86FF-492A-979D-37D8F4F09954}" dt="2020-05-28T16:22:34.814" v="2801" actId="20577"/>
        <pc:sldMkLst>
          <pc:docMk/>
          <pc:sldMk cId="3293045305" sldId="494"/>
        </pc:sldMkLst>
        <pc:spChg chg="mod">
          <ac:chgData name="Travis Graves" userId="ee887955-a678-4c26-80d9-aa6f47891a68" providerId="ADAL" clId="{A12620A1-86FF-492A-979D-37D8F4F09954}" dt="2020-05-28T15:58:43.782" v="1948" actId="20577"/>
          <ac:spMkLst>
            <pc:docMk/>
            <pc:sldMk cId="3293045305" sldId="494"/>
            <ac:spMk id="2" creationId="{F4BD2FF3-00F4-43C4-8AA6-6C4A3AF6BF39}"/>
          </ac:spMkLst>
        </pc:spChg>
        <pc:spChg chg="mod">
          <ac:chgData name="Travis Graves" userId="ee887955-a678-4c26-80d9-aa6f47891a68" providerId="ADAL" clId="{A12620A1-86FF-492A-979D-37D8F4F09954}" dt="2020-05-28T16:22:34.814" v="2801" actId="20577"/>
          <ac:spMkLst>
            <pc:docMk/>
            <pc:sldMk cId="3293045305" sldId="494"/>
            <ac:spMk id="3" creationId="{8A97D03F-9F53-4DAF-8D5C-2FECFA9B01BD}"/>
          </ac:spMkLst>
        </pc:spChg>
      </pc:sldChg>
      <pc:sldChg chg="modSp add">
        <pc:chgData name="Travis Graves" userId="ee887955-a678-4c26-80d9-aa6f47891a68" providerId="ADAL" clId="{A12620A1-86FF-492A-979D-37D8F4F09954}" dt="2020-05-28T16:11:54.055" v="2518" actId="20577"/>
        <pc:sldMkLst>
          <pc:docMk/>
          <pc:sldMk cId="2374132484" sldId="495"/>
        </pc:sldMkLst>
        <pc:spChg chg="mod">
          <ac:chgData name="Travis Graves" userId="ee887955-a678-4c26-80d9-aa6f47891a68" providerId="ADAL" clId="{A12620A1-86FF-492A-979D-37D8F4F09954}" dt="2020-05-28T16:11:32.890" v="2448" actId="20577"/>
          <ac:spMkLst>
            <pc:docMk/>
            <pc:sldMk cId="2374132484" sldId="495"/>
            <ac:spMk id="2" creationId="{F4BD2FF3-00F4-43C4-8AA6-6C4A3AF6BF39}"/>
          </ac:spMkLst>
        </pc:spChg>
        <pc:spChg chg="mod">
          <ac:chgData name="Travis Graves" userId="ee887955-a678-4c26-80d9-aa6f47891a68" providerId="ADAL" clId="{A12620A1-86FF-492A-979D-37D8F4F09954}" dt="2020-05-28T16:11:54.055" v="2518" actId="20577"/>
          <ac:spMkLst>
            <pc:docMk/>
            <pc:sldMk cId="2374132484" sldId="495"/>
            <ac:spMk id="3" creationId="{8A97D03F-9F53-4DAF-8D5C-2FECFA9B01BD}"/>
          </ac:spMkLst>
        </pc:spChg>
      </pc:sldChg>
      <pc:sldChg chg="delSp modSp add">
        <pc:chgData name="Travis Graves" userId="ee887955-a678-4c26-80d9-aa6f47891a68" providerId="ADAL" clId="{A12620A1-86FF-492A-979D-37D8F4F09954}" dt="2020-05-28T16:17:11.878" v="2750" actId="20577"/>
        <pc:sldMkLst>
          <pc:docMk/>
          <pc:sldMk cId="70718746" sldId="496"/>
        </pc:sldMkLst>
        <pc:spChg chg="mod">
          <ac:chgData name="Travis Graves" userId="ee887955-a678-4c26-80d9-aa6f47891a68" providerId="ADAL" clId="{A12620A1-86FF-492A-979D-37D8F4F09954}" dt="2020-05-28T16:14:06.449" v="2573" actId="20577"/>
          <ac:spMkLst>
            <pc:docMk/>
            <pc:sldMk cId="70718746" sldId="496"/>
            <ac:spMk id="2" creationId="{F4BD2FF3-00F4-43C4-8AA6-6C4A3AF6BF39}"/>
          </ac:spMkLst>
        </pc:spChg>
        <pc:spChg chg="mod">
          <ac:chgData name="Travis Graves" userId="ee887955-a678-4c26-80d9-aa6f47891a68" providerId="ADAL" clId="{A12620A1-86FF-492A-979D-37D8F4F09954}" dt="2020-05-28T16:17:11.878" v="2750" actId="20577"/>
          <ac:spMkLst>
            <pc:docMk/>
            <pc:sldMk cId="70718746" sldId="496"/>
            <ac:spMk id="3" creationId="{8A97D03F-9F53-4DAF-8D5C-2FECFA9B01BD}"/>
          </ac:spMkLst>
        </pc:spChg>
        <pc:picChg chg="del">
          <ac:chgData name="Travis Graves" userId="ee887955-a678-4c26-80d9-aa6f47891a68" providerId="ADAL" clId="{A12620A1-86FF-492A-979D-37D8F4F09954}" dt="2020-05-28T16:15:11.979" v="2667" actId="478"/>
          <ac:picMkLst>
            <pc:docMk/>
            <pc:sldMk cId="70718746" sldId="496"/>
            <ac:picMk id="4" creationId="{10CA2735-9161-4E2B-84CE-0E298A9A455A}"/>
          </ac:picMkLst>
        </pc:picChg>
      </pc:sldChg>
    </pc:docChg>
  </pc:docChgLst>
  <pc:docChgLst>
    <pc:chgData name="Hohn, John" userId="S::john.hohn@k12.sd.us::07f103eb-dfb5-4fb1-ab96-017b6cb47736" providerId="AD" clId="Web-{DACB55FE-FD64-4C6F-BD0F-C3B4160C9E16}"/>
    <pc:docChg chg="modSld">
      <pc:chgData name="Hohn, John" userId="S::john.hohn@k12.sd.us::07f103eb-dfb5-4fb1-ab96-017b6cb47736" providerId="AD" clId="Web-{DACB55FE-FD64-4C6F-BD0F-C3B4160C9E16}" dt="2020-05-21T17:41:48.914" v="14" actId="14100"/>
      <pc:docMkLst>
        <pc:docMk/>
      </pc:docMkLst>
      <pc:sldChg chg="addSp modSp">
        <pc:chgData name="Hohn, John" userId="S::john.hohn@k12.sd.us::07f103eb-dfb5-4fb1-ab96-017b6cb47736" providerId="AD" clId="Web-{DACB55FE-FD64-4C6F-BD0F-C3B4160C9E16}" dt="2020-05-21T17:41:48.914" v="14" actId="14100"/>
        <pc:sldMkLst>
          <pc:docMk/>
          <pc:sldMk cId="4061140226" sldId="489"/>
        </pc:sldMkLst>
        <pc:spChg chg="mod">
          <ac:chgData name="Hohn, John" userId="S::john.hohn@k12.sd.us::07f103eb-dfb5-4fb1-ab96-017b6cb47736" providerId="AD" clId="Web-{DACB55FE-FD64-4C6F-BD0F-C3B4160C9E16}" dt="2020-05-21T17:41:48.914" v="14" actId="14100"/>
          <ac:spMkLst>
            <pc:docMk/>
            <pc:sldMk cId="4061140226" sldId="489"/>
            <ac:spMk id="3" creationId="{8A97D03F-9F53-4DAF-8D5C-2FECFA9B01BD}"/>
          </ac:spMkLst>
        </pc:spChg>
        <pc:picChg chg="add mod">
          <ac:chgData name="Hohn, John" userId="S::john.hohn@k12.sd.us::07f103eb-dfb5-4fb1-ab96-017b6cb47736" providerId="AD" clId="Web-{DACB55FE-FD64-4C6F-BD0F-C3B4160C9E16}" dt="2020-05-21T17:41:43.508" v="13" actId="14100"/>
          <ac:picMkLst>
            <pc:docMk/>
            <pc:sldMk cId="4061140226" sldId="489"/>
            <ac:picMk id="4" creationId="{CEB5E373-8B1C-48DC-BC64-92D443F685C9}"/>
          </ac:picMkLst>
        </pc:picChg>
      </pc:sldChg>
    </pc:docChg>
  </pc:docChgLst>
  <pc:docChgLst>
    <pc:chgData name="Travis Graves" userId="ee887955-a678-4c26-80d9-aa6f47891a68" providerId="ADAL" clId="{6432DA99-1F5A-4805-8148-4651465E4613}"/>
    <pc:docChg chg="undo custSel addSld delSld modSld sldOrd">
      <pc:chgData name="Travis Graves" userId="ee887955-a678-4c26-80d9-aa6f47891a68" providerId="ADAL" clId="{6432DA99-1F5A-4805-8148-4651465E4613}" dt="2020-05-21T18:58:25.291" v="3756" actId="20577"/>
      <pc:docMkLst>
        <pc:docMk/>
      </pc:docMkLst>
      <pc:sldChg chg="del">
        <pc:chgData name="Travis Graves" userId="ee887955-a678-4c26-80d9-aa6f47891a68" providerId="ADAL" clId="{6432DA99-1F5A-4805-8148-4651465E4613}" dt="2020-05-20T21:34:01.735" v="1449" actId="2696"/>
        <pc:sldMkLst>
          <pc:docMk/>
          <pc:sldMk cId="1383021824" sldId="290"/>
        </pc:sldMkLst>
      </pc:sldChg>
      <pc:sldChg chg="modSp">
        <pc:chgData name="Travis Graves" userId="ee887955-a678-4c26-80d9-aa6f47891a68" providerId="ADAL" clId="{6432DA99-1F5A-4805-8148-4651465E4613}" dt="2020-05-20T20:51:17.629" v="2" actId="20577"/>
        <pc:sldMkLst>
          <pc:docMk/>
          <pc:sldMk cId="2964438944" sldId="292"/>
        </pc:sldMkLst>
        <pc:spChg chg="mod">
          <ac:chgData name="Travis Graves" userId="ee887955-a678-4c26-80d9-aa6f47891a68" providerId="ADAL" clId="{6432DA99-1F5A-4805-8148-4651465E4613}" dt="2020-05-20T20:51:17.629" v="2" actId="20577"/>
          <ac:spMkLst>
            <pc:docMk/>
            <pc:sldMk cId="2964438944" sldId="292"/>
            <ac:spMk id="13314" creationId="{00000000-0000-0000-0000-000000000000}"/>
          </ac:spMkLst>
        </pc:spChg>
      </pc:sldChg>
      <pc:sldChg chg="add del">
        <pc:chgData name="Travis Graves" userId="ee887955-a678-4c26-80d9-aa6f47891a68" providerId="ADAL" clId="{6432DA99-1F5A-4805-8148-4651465E4613}" dt="2020-05-20T21:51:29.095" v="1636" actId="2696"/>
        <pc:sldMkLst>
          <pc:docMk/>
          <pc:sldMk cId="3377594962" sldId="294"/>
        </pc:sldMkLst>
      </pc:sldChg>
      <pc:sldChg chg="modSp">
        <pc:chgData name="Travis Graves" userId="ee887955-a678-4c26-80d9-aa6f47891a68" providerId="ADAL" clId="{6432DA99-1F5A-4805-8148-4651465E4613}" dt="2020-05-21T16:15:36.946" v="2806" actId="20577"/>
        <pc:sldMkLst>
          <pc:docMk/>
          <pc:sldMk cId="155027111" sldId="295"/>
        </pc:sldMkLst>
        <pc:spChg chg="mod">
          <ac:chgData name="Travis Graves" userId="ee887955-a678-4c26-80d9-aa6f47891a68" providerId="ADAL" clId="{6432DA99-1F5A-4805-8148-4651465E4613}" dt="2020-05-21T16:10:47.095" v="2732" actId="20577"/>
          <ac:spMkLst>
            <pc:docMk/>
            <pc:sldMk cId="155027111" sldId="295"/>
            <ac:spMk id="2" creationId="{F4BD2FF3-00F4-43C4-8AA6-6C4A3AF6BF39}"/>
          </ac:spMkLst>
        </pc:spChg>
        <pc:spChg chg="mod">
          <ac:chgData name="Travis Graves" userId="ee887955-a678-4c26-80d9-aa6f47891a68" providerId="ADAL" clId="{6432DA99-1F5A-4805-8148-4651465E4613}" dt="2020-05-21T16:15:36.946" v="2806" actId="20577"/>
          <ac:spMkLst>
            <pc:docMk/>
            <pc:sldMk cId="155027111" sldId="295"/>
            <ac:spMk id="3" creationId="{8A97D03F-9F53-4DAF-8D5C-2FECFA9B01BD}"/>
          </ac:spMkLst>
        </pc:spChg>
      </pc:sldChg>
      <pc:sldChg chg="del">
        <pc:chgData name="Travis Graves" userId="ee887955-a678-4c26-80d9-aa6f47891a68" providerId="ADAL" clId="{6432DA99-1F5A-4805-8148-4651465E4613}" dt="2020-05-20T21:34:01.732" v="1448" actId="2696"/>
        <pc:sldMkLst>
          <pc:docMk/>
          <pc:sldMk cId="2559975276" sldId="296"/>
        </pc:sldMkLst>
      </pc:sldChg>
      <pc:sldChg chg="del">
        <pc:chgData name="Travis Graves" userId="ee887955-a678-4c26-80d9-aa6f47891a68" providerId="ADAL" clId="{6432DA99-1F5A-4805-8148-4651465E4613}" dt="2020-05-20T21:34:01.741" v="1450" actId="2696"/>
        <pc:sldMkLst>
          <pc:docMk/>
          <pc:sldMk cId="1118073251" sldId="297"/>
        </pc:sldMkLst>
      </pc:sldChg>
      <pc:sldChg chg="del">
        <pc:chgData name="Travis Graves" userId="ee887955-a678-4c26-80d9-aa6f47891a68" providerId="ADAL" clId="{6432DA99-1F5A-4805-8148-4651465E4613}" dt="2020-05-20T21:34:01.746" v="1451" actId="2696"/>
        <pc:sldMkLst>
          <pc:docMk/>
          <pc:sldMk cId="2386477585" sldId="298"/>
        </pc:sldMkLst>
      </pc:sldChg>
      <pc:sldChg chg="del">
        <pc:chgData name="Travis Graves" userId="ee887955-a678-4c26-80d9-aa6f47891a68" providerId="ADAL" clId="{6432DA99-1F5A-4805-8148-4651465E4613}" dt="2020-05-20T21:34:01.767" v="1455" actId="2696"/>
        <pc:sldMkLst>
          <pc:docMk/>
          <pc:sldMk cId="3942418744" sldId="299"/>
        </pc:sldMkLst>
      </pc:sldChg>
      <pc:sldChg chg="del">
        <pc:chgData name="Travis Graves" userId="ee887955-a678-4c26-80d9-aa6f47891a68" providerId="ADAL" clId="{6432DA99-1F5A-4805-8148-4651465E4613}" dt="2020-05-20T21:34:01.751" v="1452" actId="2696"/>
        <pc:sldMkLst>
          <pc:docMk/>
          <pc:sldMk cId="326625185" sldId="300"/>
        </pc:sldMkLst>
      </pc:sldChg>
      <pc:sldChg chg="del">
        <pc:chgData name="Travis Graves" userId="ee887955-a678-4c26-80d9-aa6f47891a68" providerId="ADAL" clId="{6432DA99-1F5A-4805-8148-4651465E4613}" dt="2020-05-20T21:34:01.756" v="1453" actId="2696"/>
        <pc:sldMkLst>
          <pc:docMk/>
          <pc:sldMk cId="3148481803" sldId="301"/>
        </pc:sldMkLst>
      </pc:sldChg>
      <pc:sldChg chg="del">
        <pc:chgData name="Travis Graves" userId="ee887955-a678-4c26-80d9-aa6f47891a68" providerId="ADAL" clId="{6432DA99-1F5A-4805-8148-4651465E4613}" dt="2020-05-20T21:34:01.761" v="1454" actId="2696"/>
        <pc:sldMkLst>
          <pc:docMk/>
          <pc:sldMk cId="3116767568" sldId="302"/>
        </pc:sldMkLst>
      </pc:sldChg>
      <pc:sldChg chg="del">
        <pc:chgData name="Travis Graves" userId="ee887955-a678-4c26-80d9-aa6f47891a68" providerId="ADAL" clId="{6432DA99-1F5A-4805-8148-4651465E4613}" dt="2020-05-20T21:34:01.790" v="1459" actId="2696"/>
        <pc:sldMkLst>
          <pc:docMk/>
          <pc:sldMk cId="4162130033" sldId="303"/>
        </pc:sldMkLst>
      </pc:sldChg>
      <pc:sldChg chg="modSp">
        <pc:chgData name="Travis Graves" userId="ee887955-a678-4c26-80d9-aa6f47891a68" providerId="ADAL" clId="{6432DA99-1F5A-4805-8148-4651465E4613}" dt="2020-05-21T18:22:17.499" v="3747" actId="20577"/>
        <pc:sldMkLst>
          <pc:docMk/>
          <pc:sldMk cId="1588723394" sldId="304"/>
        </pc:sldMkLst>
        <pc:spChg chg="mod">
          <ac:chgData name="Travis Graves" userId="ee887955-a678-4c26-80d9-aa6f47891a68" providerId="ADAL" clId="{6432DA99-1F5A-4805-8148-4651465E4613}" dt="2020-05-21T18:22:17.499" v="3747" actId="20577"/>
          <ac:spMkLst>
            <pc:docMk/>
            <pc:sldMk cId="1588723394" sldId="304"/>
            <ac:spMk id="3" creationId="{0C9385EC-D62F-4B9C-8A90-74CF4CCC1104}"/>
          </ac:spMkLst>
        </pc:spChg>
      </pc:sldChg>
      <pc:sldChg chg="del">
        <pc:chgData name="Travis Graves" userId="ee887955-a678-4c26-80d9-aa6f47891a68" providerId="ADAL" clId="{6432DA99-1F5A-4805-8148-4651465E4613}" dt="2020-05-20T21:33:53.306" v="1445" actId="2696"/>
        <pc:sldMkLst>
          <pc:docMk/>
          <pc:sldMk cId="3046294174" sldId="469"/>
        </pc:sldMkLst>
      </pc:sldChg>
      <pc:sldChg chg="del">
        <pc:chgData name="Travis Graves" userId="ee887955-a678-4c26-80d9-aa6f47891a68" providerId="ADAL" clId="{6432DA99-1F5A-4805-8148-4651465E4613}" dt="2020-05-20T21:33:53.315" v="1446" actId="2696"/>
        <pc:sldMkLst>
          <pc:docMk/>
          <pc:sldMk cId="825134449" sldId="472"/>
        </pc:sldMkLst>
      </pc:sldChg>
      <pc:sldChg chg="del">
        <pc:chgData name="Travis Graves" userId="ee887955-a678-4c26-80d9-aa6f47891a68" providerId="ADAL" clId="{6432DA99-1F5A-4805-8148-4651465E4613}" dt="2020-05-20T21:34:01.728" v="1447" actId="2696"/>
        <pc:sldMkLst>
          <pc:docMk/>
          <pc:sldMk cId="2678948681" sldId="474"/>
        </pc:sldMkLst>
      </pc:sldChg>
      <pc:sldChg chg="del">
        <pc:chgData name="Travis Graves" userId="ee887955-a678-4c26-80d9-aa6f47891a68" providerId="ADAL" clId="{6432DA99-1F5A-4805-8148-4651465E4613}" dt="2020-05-20T21:34:01.786" v="1458" actId="2696"/>
        <pc:sldMkLst>
          <pc:docMk/>
          <pc:sldMk cId="3897642938" sldId="476"/>
        </pc:sldMkLst>
      </pc:sldChg>
      <pc:sldChg chg="del">
        <pc:chgData name="Travis Graves" userId="ee887955-a678-4c26-80d9-aa6f47891a68" providerId="ADAL" clId="{6432DA99-1F5A-4805-8148-4651465E4613}" dt="2020-05-20T21:34:01.775" v="1456" actId="2696"/>
        <pc:sldMkLst>
          <pc:docMk/>
          <pc:sldMk cId="796406300" sldId="478"/>
        </pc:sldMkLst>
      </pc:sldChg>
      <pc:sldChg chg="del">
        <pc:chgData name="Travis Graves" userId="ee887955-a678-4c26-80d9-aa6f47891a68" providerId="ADAL" clId="{6432DA99-1F5A-4805-8148-4651465E4613}" dt="2020-05-20T21:34:01.781" v="1457" actId="2696"/>
        <pc:sldMkLst>
          <pc:docMk/>
          <pc:sldMk cId="586956991" sldId="479"/>
        </pc:sldMkLst>
      </pc:sldChg>
      <pc:sldChg chg="modSp add ord">
        <pc:chgData name="Travis Graves" userId="ee887955-a678-4c26-80d9-aa6f47891a68" providerId="ADAL" clId="{6432DA99-1F5A-4805-8148-4651465E4613}" dt="2020-05-21T16:18:07.826" v="2821" actId="20577"/>
        <pc:sldMkLst>
          <pc:docMk/>
          <pc:sldMk cId="2161161469" sldId="480"/>
        </pc:sldMkLst>
        <pc:spChg chg="mod">
          <ac:chgData name="Travis Graves" userId="ee887955-a678-4c26-80d9-aa6f47891a68" providerId="ADAL" clId="{6432DA99-1F5A-4805-8148-4651465E4613}" dt="2020-05-20T21:54:04.215" v="1728" actId="20577"/>
          <ac:spMkLst>
            <pc:docMk/>
            <pc:sldMk cId="2161161469" sldId="480"/>
            <ac:spMk id="2" creationId="{F4BD2FF3-00F4-43C4-8AA6-6C4A3AF6BF39}"/>
          </ac:spMkLst>
        </pc:spChg>
        <pc:spChg chg="mod">
          <ac:chgData name="Travis Graves" userId="ee887955-a678-4c26-80d9-aa6f47891a68" providerId="ADAL" clId="{6432DA99-1F5A-4805-8148-4651465E4613}" dt="2020-05-21T16:18:07.826" v="2821" actId="20577"/>
          <ac:spMkLst>
            <pc:docMk/>
            <pc:sldMk cId="2161161469" sldId="480"/>
            <ac:spMk id="3" creationId="{8A97D03F-9F53-4DAF-8D5C-2FECFA9B01BD}"/>
          </ac:spMkLst>
        </pc:spChg>
      </pc:sldChg>
      <pc:sldChg chg="modSp add ord">
        <pc:chgData name="Travis Graves" userId="ee887955-a678-4c26-80d9-aa6f47891a68" providerId="ADAL" clId="{6432DA99-1F5A-4805-8148-4651465E4613}" dt="2020-05-21T18:49:41.909" v="3754" actId="20577"/>
        <pc:sldMkLst>
          <pc:docMk/>
          <pc:sldMk cId="924785166" sldId="481"/>
        </pc:sldMkLst>
        <pc:spChg chg="mod">
          <ac:chgData name="Travis Graves" userId="ee887955-a678-4c26-80d9-aa6f47891a68" providerId="ADAL" clId="{6432DA99-1F5A-4805-8148-4651465E4613}" dt="2020-05-20T21:51:47.681" v="1638" actId="20577"/>
          <ac:spMkLst>
            <pc:docMk/>
            <pc:sldMk cId="924785166" sldId="481"/>
            <ac:spMk id="2" creationId="{F4BD2FF3-00F4-43C4-8AA6-6C4A3AF6BF39}"/>
          </ac:spMkLst>
        </pc:spChg>
        <pc:spChg chg="mod">
          <ac:chgData name="Travis Graves" userId="ee887955-a678-4c26-80d9-aa6f47891a68" providerId="ADAL" clId="{6432DA99-1F5A-4805-8148-4651465E4613}" dt="2020-05-21T18:49:41.909" v="3754" actId="20577"/>
          <ac:spMkLst>
            <pc:docMk/>
            <pc:sldMk cId="924785166" sldId="481"/>
            <ac:spMk id="3" creationId="{8A97D03F-9F53-4DAF-8D5C-2FECFA9B01BD}"/>
          </ac:spMkLst>
        </pc:spChg>
      </pc:sldChg>
      <pc:sldChg chg="addSp delSp modSp add del">
        <pc:chgData name="Travis Graves" userId="ee887955-a678-4c26-80d9-aa6f47891a68" providerId="ADAL" clId="{6432DA99-1F5A-4805-8148-4651465E4613}" dt="2020-05-20T21:05:51.076" v="976" actId="2696"/>
        <pc:sldMkLst>
          <pc:docMk/>
          <pc:sldMk cId="1017445653" sldId="482"/>
        </pc:sldMkLst>
        <pc:spChg chg="mod">
          <ac:chgData name="Travis Graves" userId="ee887955-a678-4c26-80d9-aa6f47891a68" providerId="ADAL" clId="{6432DA99-1F5A-4805-8148-4651465E4613}" dt="2020-05-20T21:04:17.982" v="968" actId="20577"/>
          <ac:spMkLst>
            <pc:docMk/>
            <pc:sldMk cId="1017445653" sldId="482"/>
            <ac:spMk id="2" creationId="{F4BD2FF3-00F4-43C4-8AA6-6C4A3AF6BF39}"/>
          </ac:spMkLst>
        </pc:spChg>
        <pc:spChg chg="del mod">
          <ac:chgData name="Travis Graves" userId="ee887955-a678-4c26-80d9-aa6f47891a68" providerId="ADAL" clId="{6432DA99-1F5A-4805-8148-4651465E4613}" dt="2020-05-20T21:04:53.117" v="971"/>
          <ac:spMkLst>
            <pc:docMk/>
            <pc:sldMk cId="1017445653" sldId="482"/>
            <ac:spMk id="3" creationId="{8A97D03F-9F53-4DAF-8D5C-2FECFA9B01BD}"/>
          </ac:spMkLst>
        </pc:spChg>
        <pc:picChg chg="add mod">
          <ac:chgData name="Travis Graves" userId="ee887955-a678-4c26-80d9-aa6f47891a68" providerId="ADAL" clId="{6432DA99-1F5A-4805-8148-4651465E4613}" dt="2020-05-20T21:05:08.077" v="975" actId="14100"/>
          <ac:picMkLst>
            <pc:docMk/>
            <pc:sldMk cId="1017445653" sldId="482"/>
            <ac:picMk id="4" creationId="{B90DB283-BF4D-4D81-A9E1-37DB24668ED2}"/>
          </ac:picMkLst>
        </pc:picChg>
      </pc:sldChg>
      <pc:sldChg chg="modSp add ord">
        <pc:chgData name="Travis Graves" userId="ee887955-a678-4c26-80d9-aa6f47891a68" providerId="ADAL" clId="{6432DA99-1F5A-4805-8148-4651465E4613}" dt="2020-05-21T16:23:50.933" v="2985" actId="20577"/>
        <pc:sldMkLst>
          <pc:docMk/>
          <pc:sldMk cId="1341543663" sldId="482"/>
        </pc:sldMkLst>
        <pc:spChg chg="mod">
          <ac:chgData name="Travis Graves" userId="ee887955-a678-4c26-80d9-aa6f47891a68" providerId="ADAL" clId="{6432DA99-1F5A-4805-8148-4651465E4613}" dt="2020-05-21T14:47:25.373" v="2001" actId="20577"/>
          <ac:spMkLst>
            <pc:docMk/>
            <pc:sldMk cId="1341543663" sldId="482"/>
            <ac:spMk id="2" creationId="{F4BD2FF3-00F4-43C4-8AA6-6C4A3AF6BF39}"/>
          </ac:spMkLst>
        </pc:spChg>
        <pc:spChg chg="mod">
          <ac:chgData name="Travis Graves" userId="ee887955-a678-4c26-80d9-aa6f47891a68" providerId="ADAL" clId="{6432DA99-1F5A-4805-8148-4651465E4613}" dt="2020-05-21T16:23:50.933" v="2985" actId="20577"/>
          <ac:spMkLst>
            <pc:docMk/>
            <pc:sldMk cId="1341543663" sldId="482"/>
            <ac:spMk id="3" creationId="{8A97D03F-9F53-4DAF-8D5C-2FECFA9B01BD}"/>
          </ac:spMkLst>
        </pc:spChg>
      </pc:sldChg>
      <pc:sldChg chg="modSp add">
        <pc:chgData name="Travis Graves" userId="ee887955-a678-4c26-80d9-aa6f47891a68" providerId="ADAL" clId="{6432DA99-1F5A-4805-8148-4651465E4613}" dt="2020-05-21T18:58:25.291" v="3756" actId="20577"/>
        <pc:sldMkLst>
          <pc:docMk/>
          <pc:sldMk cId="295273217" sldId="483"/>
        </pc:sldMkLst>
        <pc:spChg chg="mod">
          <ac:chgData name="Travis Graves" userId="ee887955-a678-4c26-80d9-aa6f47891a68" providerId="ADAL" clId="{6432DA99-1F5A-4805-8148-4651465E4613}" dt="2020-05-20T21:34:54.795" v="1524" actId="20577"/>
          <ac:spMkLst>
            <pc:docMk/>
            <pc:sldMk cId="295273217" sldId="483"/>
            <ac:spMk id="2" creationId="{F4BD2FF3-00F4-43C4-8AA6-6C4A3AF6BF39}"/>
          </ac:spMkLst>
        </pc:spChg>
        <pc:spChg chg="mod">
          <ac:chgData name="Travis Graves" userId="ee887955-a678-4c26-80d9-aa6f47891a68" providerId="ADAL" clId="{6432DA99-1F5A-4805-8148-4651465E4613}" dt="2020-05-21T18:58:25.291" v="3756" actId="20577"/>
          <ac:spMkLst>
            <pc:docMk/>
            <pc:sldMk cId="295273217" sldId="483"/>
            <ac:spMk id="3" creationId="{8A97D03F-9F53-4DAF-8D5C-2FECFA9B01BD}"/>
          </ac:spMkLst>
        </pc:spChg>
      </pc:sldChg>
      <pc:sldChg chg="modSp add">
        <pc:chgData name="Travis Graves" userId="ee887955-a678-4c26-80d9-aa6f47891a68" providerId="ADAL" clId="{6432DA99-1F5A-4805-8148-4651465E4613}" dt="2020-05-20T21:35:52.466" v="1634" actId="20577"/>
        <pc:sldMkLst>
          <pc:docMk/>
          <pc:sldMk cId="1886464156" sldId="484"/>
        </pc:sldMkLst>
        <pc:spChg chg="mod">
          <ac:chgData name="Travis Graves" userId="ee887955-a678-4c26-80d9-aa6f47891a68" providerId="ADAL" clId="{6432DA99-1F5A-4805-8148-4651465E4613}" dt="2020-05-20T21:35:26.534" v="1579" actId="20577"/>
          <ac:spMkLst>
            <pc:docMk/>
            <pc:sldMk cId="1886464156" sldId="484"/>
            <ac:spMk id="2" creationId="{F4BD2FF3-00F4-43C4-8AA6-6C4A3AF6BF39}"/>
          </ac:spMkLst>
        </pc:spChg>
        <pc:spChg chg="mod">
          <ac:chgData name="Travis Graves" userId="ee887955-a678-4c26-80d9-aa6f47891a68" providerId="ADAL" clId="{6432DA99-1F5A-4805-8148-4651465E4613}" dt="2020-05-20T21:35:52.466" v="1634" actId="20577"/>
          <ac:spMkLst>
            <pc:docMk/>
            <pc:sldMk cId="1886464156" sldId="484"/>
            <ac:spMk id="3" creationId="{8A97D03F-9F53-4DAF-8D5C-2FECFA9B01BD}"/>
          </ac:spMkLst>
        </pc:spChg>
      </pc:sldChg>
      <pc:sldChg chg="modSp add ord">
        <pc:chgData name="Travis Graves" userId="ee887955-a678-4c26-80d9-aa6f47891a68" providerId="ADAL" clId="{6432DA99-1F5A-4805-8148-4651465E4613}" dt="2020-05-21T18:24:27.520" v="3749"/>
        <pc:sldMkLst>
          <pc:docMk/>
          <pc:sldMk cId="320470006" sldId="485"/>
        </pc:sldMkLst>
        <pc:spChg chg="mod">
          <ac:chgData name="Travis Graves" userId="ee887955-a678-4c26-80d9-aa6f47891a68" providerId="ADAL" clId="{6432DA99-1F5A-4805-8148-4651465E4613}" dt="2020-05-21T14:48:02.891" v="2020" actId="20577"/>
          <ac:spMkLst>
            <pc:docMk/>
            <pc:sldMk cId="320470006" sldId="485"/>
            <ac:spMk id="2" creationId="{F4BD2FF3-00F4-43C4-8AA6-6C4A3AF6BF39}"/>
          </ac:spMkLst>
        </pc:spChg>
        <pc:spChg chg="mod">
          <ac:chgData name="Travis Graves" userId="ee887955-a678-4c26-80d9-aa6f47891a68" providerId="ADAL" clId="{6432DA99-1F5A-4805-8148-4651465E4613}" dt="2020-05-21T18:24:27.520" v="3749"/>
          <ac:spMkLst>
            <pc:docMk/>
            <pc:sldMk cId="320470006" sldId="485"/>
            <ac:spMk id="3" creationId="{8A97D03F-9F53-4DAF-8D5C-2FECFA9B01BD}"/>
          </ac:spMkLst>
        </pc:spChg>
      </pc:sldChg>
      <pc:sldChg chg="modSp add">
        <pc:chgData name="Travis Graves" userId="ee887955-a678-4c26-80d9-aa6f47891a68" providerId="ADAL" clId="{6432DA99-1F5A-4805-8148-4651465E4613}" dt="2020-05-21T14:56:02.691" v="2373" actId="14100"/>
        <pc:sldMkLst>
          <pc:docMk/>
          <pc:sldMk cId="3958229632" sldId="486"/>
        </pc:sldMkLst>
        <pc:spChg chg="mod">
          <ac:chgData name="Travis Graves" userId="ee887955-a678-4c26-80d9-aa6f47891a68" providerId="ADAL" clId="{6432DA99-1F5A-4805-8148-4651465E4613}" dt="2020-05-21T14:50:52.436" v="2125" actId="20577"/>
          <ac:spMkLst>
            <pc:docMk/>
            <pc:sldMk cId="3958229632" sldId="486"/>
            <ac:spMk id="2" creationId="{F4BD2FF3-00F4-43C4-8AA6-6C4A3AF6BF39}"/>
          </ac:spMkLst>
        </pc:spChg>
        <pc:spChg chg="mod">
          <ac:chgData name="Travis Graves" userId="ee887955-a678-4c26-80d9-aa6f47891a68" providerId="ADAL" clId="{6432DA99-1F5A-4805-8148-4651465E4613}" dt="2020-05-21T14:56:02.691" v="2373" actId="14100"/>
          <ac:spMkLst>
            <pc:docMk/>
            <pc:sldMk cId="3958229632" sldId="486"/>
            <ac:spMk id="3" creationId="{8A97D03F-9F53-4DAF-8D5C-2FECFA9B01BD}"/>
          </ac:spMkLst>
        </pc:spChg>
      </pc:sldChg>
      <pc:sldChg chg="modSp add">
        <pc:chgData name="Travis Graves" userId="ee887955-a678-4c26-80d9-aa6f47891a68" providerId="ADAL" clId="{6432DA99-1F5A-4805-8148-4651465E4613}" dt="2020-05-21T14:57:46.636" v="2524" actId="20577"/>
        <pc:sldMkLst>
          <pc:docMk/>
          <pc:sldMk cId="1452954105" sldId="487"/>
        </pc:sldMkLst>
        <pc:spChg chg="mod">
          <ac:chgData name="Travis Graves" userId="ee887955-a678-4c26-80d9-aa6f47891a68" providerId="ADAL" clId="{6432DA99-1F5A-4805-8148-4651465E4613}" dt="2020-05-21T14:57:46.636" v="2524" actId="20577"/>
          <ac:spMkLst>
            <pc:docMk/>
            <pc:sldMk cId="1452954105" sldId="487"/>
            <ac:spMk id="3" creationId="{8A97D03F-9F53-4DAF-8D5C-2FECFA9B01BD}"/>
          </ac:spMkLst>
        </pc:spChg>
      </pc:sldChg>
      <pc:sldChg chg="modSp add">
        <pc:chgData name="Travis Graves" userId="ee887955-a678-4c26-80d9-aa6f47891a68" providerId="ADAL" clId="{6432DA99-1F5A-4805-8148-4651465E4613}" dt="2020-05-21T16:52:11.974" v="2991" actId="20577"/>
        <pc:sldMkLst>
          <pc:docMk/>
          <pc:sldMk cId="29118096" sldId="488"/>
        </pc:sldMkLst>
        <pc:spChg chg="mod">
          <ac:chgData name="Travis Graves" userId="ee887955-a678-4c26-80d9-aa6f47891a68" providerId="ADAL" clId="{6432DA99-1F5A-4805-8148-4651465E4613}" dt="2020-05-21T16:52:11.974" v="2991" actId="20577"/>
          <ac:spMkLst>
            <pc:docMk/>
            <pc:sldMk cId="29118096" sldId="488"/>
            <ac:spMk id="3" creationId="{8A97D03F-9F53-4DAF-8D5C-2FECFA9B01BD}"/>
          </ac:spMkLst>
        </pc:spChg>
      </pc:sldChg>
      <pc:sldChg chg="modSp add ord">
        <pc:chgData name="Travis Graves" userId="ee887955-a678-4c26-80d9-aa6f47891a68" providerId="ADAL" clId="{6432DA99-1F5A-4805-8148-4651465E4613}" dt="2020-05-21T17:45:28.763" v="3684" actId="207"/>
        <pc:sldMkLst>
          <pc:docMk/>
          <pc:sldMk cId="4061140226" sldId="489"/>
        </pc:sldMkLst>
        <pc:spChg chg="mod">
          <ac:chgData name="Travis Graves" userId="ee887955-a678-4c26-80d9-aa6f47891a68" providerId="ADAL" clId="{6432DA99-1F5A-4805-8148-4651465E4613}" dt="2020-05-21T17:41:49.167" v="3526"/>
          <ac:spMkLst>
            <pc:docMk/>
            <pc:sldMk cId="4061140226" sldId="489"/>
            <ac:spMk id="2" creationId="{F4BD2FF3-00F4-43C4-8AA6-6C4A3AF6BF39}"/>
          </ac:spMkLst>
        </pc:spChg>
        <pc:spChg chg="mod">
          <ac:chgData name="Travis Graves" userId="ee887955-a678-4c26-80d9-aa6f47891a68" providerId="ADAL" clId="{6432DA99-1F5A-4805-8148-4651465E4613}" dt="2020-05-21T17:45:28.763" v="3684" actId="207"/>
          <ac:spMkLst>
            <pc:docMk/>
            <pc:sldMk cId="4061140226" sldId="489"/>
            <ac:spMk id="3" creationId="{8A97D03F-9F53-4DAF-8D5C-2FECFA9B01BD}"/>
          </ac:spMkLst>
        </pc:spChg>
      </pc:sldChg>
    </pc:docChg>
  </pc:docChgLst>
  <pc:docChgLst>
    <pc:chgData name="Travis Graves" userId="ee887955-a678-4c26-80d9-aa6f47891a68" providerId="ADAL" clId="{33F32A4D-0C53-4CAE-8A2D-683EA837674F}"/>
    <pc:docChg chg="undo custSel addSld modSld">
      <pc:chgData name="Travis Graves" userId="ee887955-a678-4c26-80d9-aa6f47891a68" providerId="ADAL" clId="{33F32A4D-0C53-4CAE-8A2D-683EA837674F}" dt="2020-05-14T17:14:26.361" v="690" actId="108"/>
      <pc:docMkLst>
        <pc:docMk/>
      </pc:docMkLst>
      <pc:sldChg chg="modSp">
        <pc:chgData name="Travis Graves" userId="ee887955-a678-4c26-80d9-aa6f47891a68" providerId="ADAL" clId="{33F32A4D-0C53-4CAE-8A2D-683EA837674F}" dt="2020-05-14T14:58:57.440" v="250" actId="20577"/>
        <pc:sldMkLst>
          <pc:docMk/>
          <pc:sldMk cId="2030095540" sldId="291"/>
        </pc:sldMkLst>
        <pc:spChg chg="mod">
          <ac:chgData name="Travis Graves" userId="ee887955-a678-4c26-80d9-aa6f47891a68" providerId="ADAL" clId="{33F32A4D-0C53-4CAE-8A2D-683EA837674F}" dt="2020-05-14T14:58:57.440" v="250" actId="20577"/>
          <ac:spMkLst>
            <pc:docMk/>
            <pc:sldMk cId="2030095540" sldId="291"/>
            <ac:spMk id="3" creationId="{14B75480-A18C-45DF-B5C4-153BBB84136B}"/>
          </ac:spMkLst>
        </pc:spChg>
      </pc:sldChg>
      <pc:sldChg chg="modSp">
        <pc:chgData name="Travis Graves" userId="ee887955-a678-4c26-80d9-aa6f47891a68" providerId="ADAL" clId="{33F32A4D-0C53-4CAE-8A2D-683EA837674F}" dt="2020-05-14T15:14:09.809" v="346" actId="6549"/>
        <pc:sldMkLst>
          <pc:docMk/>
          <pc:sldMk cId="1538453686" sldId="293"/>
        </pc:sldMkLst>
        <pc:spChg chg="mod">
          <ac:chgData name="Travis Graves" userId="ee887955-a678-4c26-80d9-aa6f47891a68" providerId="ADAL" clId="{33F32A4D-0C53-4CAE-8A2D-683EA837674F}" dt="2020-05-14T15:14:09.809" v="346" actId="6549"/>
          <ac:spMkLst>
            <pc:docMk/>
            <pc:sldMk cId="1538453686" sldId="293"/>
            <ac:spMk id="3" creationId="{14B75480-A18C-45DF-B5C4-153BBB84136B}"/>
          </ac:spMkLst>
        </pc:spChg>
      </pc:sldChg>
      <pc:sldChg chg="modSp">
        <pc:chgData name="Travis Graves" userId="ee887955-a678-4c26-80d9-aa6f47891a68" providerId="ADAL" clId="{33F32A4D-0C53-4CAE-8A2D-683EA837674F}" dt="2020-05-14T15:00:00.650" v="303" actId="6549"/>
        <pc:sldMkLst>
          <pc:docMk/>
          <pc:sldMk cId="3377594962" sldId="294"/>
        </pc:sldMkLst>
        <pc:spChg chg="mod">
          <ac:chgData name="Travis Graves" userId="ee887955-a678-4c26-80d9-aa6f47891a68" providerId="ADAL" clId="{33F32A4D-0C53-4CAE-8A2D-683EA837674F}" dt="2020-05-14T15:00:00.650" v="303" actId="6549"/>
          <ac:spMkLst>
            <pc:docMk/>
            <pc:sldMk cId="3377594962" sldId="294"/>
            <ac:spMk id="3" creationId="{7023FEBF-DBE2-4075-8298-D4C785521BC6}"/>
          </ac:spMkLst>
        </pc:spChg>
      </pc:sldChg>
      <pc:sldChg chg="modSp">
        <pc:chgData name="Travis Graves" userId="ee887955-a678-4c26-80d9-aa6f47891a68" providerId="ADAL" clId="{33F32A4D-0C53-4CAE-8A2D-683EA837674F}" dt="2020-05-14T15:29:40.165" v="567" actId="20577"/>
        <pc:sldMkLst>
          <pc:docMk/>
          <pc:sldMk cId="155027111" sldId="295"/>
        </pc:sldMkLst>
        <pc:spChg chg="mod">
          <ac:chgData name="Travis Graves" userId="ee887955-a678-4c26-80d9-aa6f47891a68" providerId="ADAL" clId="{33F32A4D-0C53-4CAE-8A2D-683EA837674F}" dt="2020-05-14T15:29:40.165" v="567" actId="20577"/>
          <ac:spMkLst>
            <pc:docMk/>
            <pc:sldMk cId="155027111" sldId="295"/>
            <ac:spMk id="3" creationId="{8A97D03F-9F53-4DAF-8D5C-2FECFA9B01BD}"/>
          </ac:spMkLst>
        </pc:spChg>
      </pc:sldChg>
      <pc:sldChg chg="modSp add">
        <pc:chgData name="Travis Graves" userId="ee887955-a678-4c26-80d9-aa6f47891a68" providerId="ADAL" clId="{33F32A4D-0C53-4CAE-8A2D-683EA837674F}" dt="2020-05-14T15:23:16.679" v="358" actId="1076"/>
        <pc:sldMkLst>
          <pc:docMk/>
          <pc:sldMk cId="3046294174" sldId="469"/>
        </pc:sldMkLst>
        <pc:spChg chg="mod">
          <ac:chgData name="Travis Graves" userId="ee887955-a678-4c26-80d9-aa6f47891a68" providerId="ADAL" clId="{33F32A4D-0C53-4CAE-8A2D-683EA837674F}" dt="2020-05-14T15:23:16.679" v="358" actId="1076"/>
          <ac:spMkLst>
            <pc:docMk/>
            <pc:sldMk cId="3046294174" sldId="469"/>
            <ac:spMk id="2" creationId="{00000000-0000-0000-0000-000000000000}"/>
          </ac:spMkLst>
        </pc:spChg>
        <pc:spChg chg="mod">
          <ac:chgData name="Travis Graves" userId="ee887955-a678-4c26-80d9-aa6f47891a68" providerId="ADAL" clId="{33F32A4D-0C53-4CAE-8A2D-683EA837674F}" dt="2020-05-14T15:15:55.179" v="356" actId="313"/>
          <ac:spMkLst>
            <pc:docMk/>
            <pc:sldMk cId="3046294174" sldId="469"/>
            <ac:spMk id="3" creationId="{00000000-0000-0000-0000-000000000000}"/>
          </ac:spMkLst>
        </pc:spChg>
      </pc:sldChg>
      <pc:sldChg chg="modSp add">
        <pc:chgData name="Travis Graves" userId="ee887955-a678-4c26-80d9-aa6f47891a68" providerId="ADAL" clId="{33F32A4D-0C53-4CAE-8A2D-683EA837674F}" dt="2020-05-14T15:23:30.438" v="361" actId="1035"/>
        <pc:sldMkLst>
          <pc:docMk/>
          <pc:sldMk cId="825134449" sldId="472"/>
        </pc:sldMkLst>
        <pc:spChg chg="mod">
          <ac:chgData name="Travis Graves" userId="ee887955-a678-4c26-80d9-aa6f47891a68" providerId="ADAL" clId="{33F32A4D-0C53-4CAE-8A2D-683EA837674F}" dt="2020-05-14T15:23:30.438" v="361" actId="1035"/>
          <ac:spMkLst>
            <pc:docMk/>
            <pc:sldMk cId="825134449" sldId="472"/>
            <ac:spMk id="2" creationId="{00000000-0000-0000-0000-000000000000}"/>
          </ac:spMkLst>
        </pc:spChg>
      </pc:sldChg>
      <pc:sldChg chg="modSp add">
        <pc:chgData name="Travis Graves" userId="ee887955-a678-4c26-80d9-aa6f47891a68" providerId="ADAL" clId="{33F32A4D-0C53-4CAE-8A2D-683EA837674F}" dt="2020-05-14T17:06:25.780" v="658" actId="20577"/>
        <pc:sldMkLst>
          <pc:docMk/>
          <pc:sldMk cId="2678948681" sldId="474"/>
        </pc:sldMkLst>
        <pc:spChg chg="mod">
          <ac:chgData name="Travis Graves" userId="ee887955-a678-4c26-80d9-aa6f47891a68" providerId="ADAL" clId="{33F32A4D-0C53-4CAE-8A2D-683EA837674F}" dt="2020-05-14T15:31:40.456" v="578" actId="20577"/>
          <ac:spMkLst>
            <pc:docMk/>
            <pc:sldMk cId="2678948681" sldId="474"/>
            <ac:spMk id="2" creationId="{00000000-0000-0000-0000-000000000000}"/>
          </ac:spMkLst>
        </pc:spChg>
        <pc:spChg chg="mod">
          <ac:chgData name="Travis Graves" userId="ee887955-a678-4c26-80d9-aa6f47891a68" providerId="ADAL" clId="{33F32A4D-0C53-4CAE-8A2D-683EA837674F}" dt="2020-05-14T17:06:25.780" v="658" actId="20577"/>
          <ac:spMkLst>
            <pc:docMk/>
            <pc:sldMk cId="2678948681" sldId="474"/>
            <ac:spMk id="3" creationId="{00000000-0000-0000-0000-000000000000}"/>
          </ac:spMkLst>
        </pc:spChg>
        <pc:spChg chg="mod">
          <ac:chgData name="Travis Graves" userId="ee887955-a678-4c26-80d9-aa6f47891a68" providerId="ADAL" clId="{33F32A4D-0C53-4CAE-8A2D-683EA837674F}" dt="2020-05-14T17:06:12.333" v="653" actId="20577"/>
          <ac:spMkLst>
            <pc:docMk/>
            <pc:sldMk cId="2678948681" sldId="474"/>
            <ac:spMk id="4" creationId="{00000000-0000-0000-0000-000000000000}"/>
          </ac:spMkLst>
        </pc:spChg>
      </pc:sldChg>
      <pc:sldChg chg="modSp add">
        <pc:chgData name="Travis Graves" userId="ee887955-a678-4c26-80d9-aa6f47891a68" providerId="ADAL" clId="{33F32A4D-0C53-4CAE-8A2D-683EA837674F}" dt="2020-05-14T17:14:26.361" v="690" actId="108"/>
        <pc:sldMkLst>
          <pc:docMk/>
          <pc:sldMk cId="1636399030" sldId="475"/>
        </pc:sldMkLst>
        <pc:spChg chg="mod">
          <ac:chgData name="Travis Graves" userId="ee887955-a678-4c26-80d9-aa6f47891a68" providerId="ADAL" clId="{33F32A4D-0C53-4CAE-8A2D-683EA837674F}" dt="2020-05-14T15:43:31.755" v="606" actId="20577"/>
          <ac:spMkLst>
            <pc:docMk/>
            <pc:sldMk cId="1636399030" sldId="475"/>
            <ac:spMk id="2" creationId="{E8F3FB5A-9724-4A9F-8525-7DB389D77932}"/>
          </ac:spMkLst>
        </pc:spChg>
        <pc:spChg chg="mod">
          <ac:chgData name="Travis Graves" userId="ee887955-a678-4c26-80d9-aa6f47891a68" providerId="ADAL" clId="{33F32A4D-0C53-4CAE-8A2D-683EA837674F}" dt="2020-05-14T17:14:26.361" v="690" actId="108"/>
          <ac:spMkLst>
            <pc:docMk/>
            <pc:sldMk cId="1636399030" sldId="475"/>
            <ac:spMk id="3" creationId="{649D2F83-2EE1-4A19-BEBC-98793BB152F5}"/>
          </ac:spMkLst>
        </pc:spChg>
      </pc:sldChg>
      <pc:sldChg chg="modSp add">
        <pc:chgData name="Travis Graves" userId="ee887955-a678-4c26-80d9-aa6f47891a68" providerId="ADAL" clId="{33F32A4D-0C53-4CAE-8A2D-683EA837674F}" dt="2020-05-14T17:12:22.226" v="682" actId="20577"/>
        <pc:sldMkLst>
          <pc:docMk/>
          <pc:sldMk cId="3897642938" sldId="476"/>
        </pc:sldMkLst>
        <pc:spChg chg="mod">
          <ac:chgData name="Travis Graves" userId="ee887955-a678-4c26-80d9-aa6f47891a68" providerId="ADAL" clId="{33F32A4D-0C53-4CAE-8A2D-683EA837674F}" dt="2020-05-14T17:12:22.226" v="682" actId="20577"/>
          <ac:spMkLst>
            <pc:docMk/>
            <pc:sldMk cId="3897642938" sldId="476"/>
            <ac:spMk id="3" creationId="{649D2F83-2EE1-4A19-BEBC-98793BB152F5}"/>
          </ac:spMkLst>
        </pc:spChg>
      </pc:sldChg>
      <pc:sldChg chg="modSp add">
        <pc:chgData name="Travis Graves" userId="ee887955-a678-4c26-80d9-aa6f47891a68" providerId="ADAL" clId="{33F32A4D-0C53-4CAE-8A2D-683EA837674F}" dt="2020-05-14T15:44:34.516" v="652" actId="20577"/>
        <pc:sldMkLst>
          <pc:docMk/>
          <pc:sldMk cId="135099209" sldId="477"/>
        </pc:sldMkLst>
        <pc:spChg chg="mod">
          <ac:chgData name="Travis Graves" userId="ee887955-a678-4c26-80d9-aa6f47891a68" providerId="ADAL" clId="{33F32A4D-0C53-4CAE-8A2D-683EA837674F}" dt="2020-05-14T15:44:34.516" v="652" actId="20577"/>
          <ac:spMkLst>
            <pc:docMk/>
            <pc:sldMk cId="135099209" sldId="477"/>
            <ac:spMk id="2" creationId="{E8F3FB5A-9724-4A9F-8525-7DB389D77932}"/>
          </ac:spMkLst>
        </pc:spChg>
      </pc:sldChg>
    </pc:docChg>
  </pc:docChgLst>
  <pc:docChgLst>
    <pc:chgData name="Hohn, John" userId="S::john.hohn@k12.sd.us::07f103eb-dfb5-4fb1-ab96-017b6cb47736" providerId="AD" clId="Web-{885F5A72-E57B-4110-BB35-F5C073ED7028}"/>
    <pc:docChg chg="modSld">
      <pc:chgData name="Hohn, John" userId="S::john.hohn@k12.sd.us::07f103eb-dfb5-4fb1-ab96-017b6cb47736" providerId="AD" clId="Web-{885F5A72-E57B-4110-BB35-F5C073ED7028}" dt="2020-04-13T17:06:05.666" v="106" actId="1076"/>
      <pc:docMkLst>
        <pc:docMk/>
      </pc:docMkLst>
      <pc:sldChg chg="modSp">
        <pc:chgData name="Hohn, John" userId="S::john.hohn@k12.sd.us::07f103eb-dfb5-4fb1-ab96-017b6cb47736" providerId="AD" clId="Web-{885F5A72-E57B-4110-BB35-F5C073ED7028}" dt="2020-04-13T16:57:56.863" v="91" actId="20577"/>
        <pc:sldMkLst>
          <pc:docMk/>
          <pc:sldMk cId="0" sldId="271"/>
        </pc:sldMkLst>
        <pc:spChg chg="mod">
          <ac:chgData name="Hohn, John" userId="S::john.hohn@k12.sd.us::07f103eb-dfb5-4fb1-ab96-017b6cb47736" providerId="AD" clId="Web-{885F5A72-E57B-4110-BB35-F5C073ED7028}" dt="2020-04-13T16:57:56.863" v="91" actId="20577"/>
          <ac:spMkLst>
            <pc:docMk/>
            <pc:sldMk cId="0" sldId="271"/>
            <ac:spMk id="16387" creationId="{00000000-0000-0000-0000-000000000000}"/>
          </ac:spMkLst>
        </pc:spChg>
      </pc:sldChg>
      <pc:sldChg chg="addSp delSp modSp">
        <pc:chgData name="Hohn, John" userId="S::john.hohn@k12.sd.us::07f103eb-dfb5-4fb1-ab96-017b6cb47736" providerId="AD" clId="Web-{885F5A72-E57B-4110-BB35-F5C073ED7028}" dt="2020-04-13T17:06:05.666" v="106" actId="1076"/>
        <pc:sldMkLst>
          <pc:docMk/>
          <pc:sldMk cId="1383021824" sldId="290"/>
        </pc:sldMkLst>
        <pc:spChg chg="add del mod">
          <ac:chgData name="Hohn, John" userId="S::john.hohn@k12.sd.us::07f103eb-dfb5-4fb1-ab96-017b6cb47736" providerId="AD" clId="Web-{885F5A72-E57B-4110-BB35-F5C073ED7028}" dt="2020-04-13T17:04:24.068" v="93"/>
          <ac:spMkLst>
            <pc:docMk/>
            <pc:sldMk cId="1383021824" sldId="290"/>
            <ac:spMk id="3" creationId="{8C6FCD9F-8635-432A-9CDE-3EF30D61846A}"/>
          </ac:spMkLst>
        </pc:spChg>
        <pc:spChg chg="del">
          <ac:chgData name="Hohn, John" userId="S::john.hohn@k12.sd.us::07f103eb-dfb5-4fb1-ab96-017b6cb47736" providerId="AD" clId="Web-{885F5A72-E57B-4110-BB35-F5C073ED7028}" dt="2020-04-13T17:04:19.927" v="92"/>
          <ac:spMkLst>
            <pc:docMk/>
            <pc:sldMk cId="1383021824" sldId="290"/>
            <ac:spMk id="20483" creationId="{00000000-0000-0000-0000-000000000000}"/>
          </ac:spMkLst>
        </pc:spChg>
        <pc:picChg chg="add mod ord">
          <ac:chgData name="Hohn, John" userId="S::john.hohn@k12.sd.us::07f103eb-dfb5-4fb1-ab96-017b6cb47736" providerId="AD" clId="Web-{885F5A72-E57B-4110-BB35-F5C073ED7028}" dt="2020-04-13T17:05:52.181" v="103" actId="1076"/>
          <ac:picMkLst>
            <pc:docMk/>
            <pc:sldMk cId="1383021824" sldId="290"/>
            <ac:picMk id="4" creationId="{3DAEB1DC-8054-477D-9433-773FC5317F72}"/>
          </ac:picMkLst>
        </pc:picChg>
        <pc:picChg chg="add mod">
          <ac:chgData name="Hohn, John" userId="S::john.hohn@k12.sd.us::07f103eb-dfb5-4fb1-ab96-017b6cb47736" providerId="AD" clId="Web-{885F5A72-E57B-4110-BB35-F5C073ED7028}" dt="2020-04-13T17:06:05.666" v="106" actId="1076"/>
          <ac:picMkLst>
            <pc:docMk/>
            <pc:sldMk cId="1383021824" sldId="290"/>
            <ac:picMk id="6" creationId="{7B2B0D81-AD04-4C12-BE0D-4474BCC62539}"/>
          </ac:picMkLst>
        </pc:picChg>
      </pc:sldChg>
    </pc:docChg>
  </pc:docChgLst>
  <pc:docChgLst>
    <pc:chgData name="Travis Graves" userId="ee887955-a678-4c26-80d9-aa6f47891a68" providerId="ADAL" clId="{08BD46AC-E3D1-41E0-A6AB-6A0AE660AD03}"/>
    <pc:docChg chg="custSel modSld">
      <pc:chgData name="Travis Graves" userId="ee887955-a678-4c26-80d9-aa6f47891a68" providerId="ADAL" clId="{08BD46AC-E3D1-41E0-A6AB-6A0AE660AD03}" dt="2020-05-01T00:58:19.548" v="63" actId="5793"/>
      <pc:docMkLst>
        <pc:docMk/>
      </pc:docMkLst>
      <pc:sldChg chg="modSp">
        <pc:chgData name="Travis Graves" userId="ee887955-a678-4c26-80d9-aa6f47891a68" providerId="ADAL" clId="{08BD46AC-E3D1-41E0-A6AB-6A0AE660AD03}" dt="2020-05-01T00:58:19.548" v="63" actId="5793"/>
        <pc:sldMkLst>
          <pc:docMk/>
          <pc:sldMk cId="0" sldId="257"/>
        </pc:sldMkLst>
        <pc:spChg chg="mod">
          <ac:chgData name="Travis Graves" userId="ee887955-a678-4c26-80d9-aa6f47891a68" providerId="ADAL" clId="{08BD46AC-E3D1-41E0-A6AB-6A0AE660AD03}" dt="2020-05-01T00:58:19.548" v="63" actId="5793"/>
          <ac:spMkLst>
            <pc:docMk/>
            <pc:sldMk cId="0" sldId="257"/>
            <ac:spMk id="14339" creationId="{00000000-0000-0000-0000-000000000000}"/>
          </ac:spMkLst>
        </pc:spChg>
      </pc:sldChg>
    </pc:docChg>
  </pc:docChgLst>
  <pc:docChgLst>
    <pc:chgData name="Hohn, John" userId="S::john.hohn@k12.sd.us::07f103eb-dfb5-4fb1-ab96-017b6cb47736" providerId="AD" clId="Web-{FFA13F36-4E03-44B3-9AE7-1334D4C8702D}"/>
    <pc:docChg chg="addSld modSld sldOrd">
      <pc:chgData name="Hohn, John" userId="S::john.hohn@k12.sd.us::07f103eb-dfb5-4fb1-ab96-017b6cb47736" providerId="AD" clId="Web-{FFA13F36-4E03-44B3-9AE7-1334D4C8702D}" dt="2020-04-13T21:09:39.261" v="7"/>
      <pc:docMkLst>
        <pc:docMk/>
      </pc:docMkLst>
      <pc:sldChg chg="addSp delSp modSp">
        <pc:chgData name="Hohn, John" userId="S::john.hohn@k12.sd.us::07f103eb-dfb5-4fb1-ab96-017b6cb47736" providerId="AD" clId="Web-{FFA13F36-4E03-44B3-9AE7-1334D4C8702D}" dt="2020-04-13T21:09:39.261" v="7"/>
        <pc:sldMkLst>
          <pc:docMk/>
          <pc:sldMk cId="0" sldId="263"/>
        </pc:sldMkLst>
        <pc:spChg chg="add del mod">
          <ac:chgData name="Hohn, John" userId="S::john.hohn@k12.sd.us::07f103eb-dfb5-4fb1-ab96-017b6cb47736" providerId="AD" clId="Web-{FFA13F36-4E03-44B3-9AE7-1334D4C8702D}" dt="2020-04-13T21:09:28.669" v="4"/>
          <ac:spMkLst>
            <pc:docMk/>
            <pc:sldMk cId="0" sldId="263"/>
            <ac:spMk id="24" creationId="{3D41FA35-F5DF-4323-86EC-D9B995F7D8E1}"/>
          </ac:spMkLst>
        </pc:spChg>
        <pc:spChg chg="add del mod">
          <ac:chgData name="Hohn, John" userId="S::john.hohn@k12.sd.us::07f103eb-dfb5-4fb1-ab96-017b6cb47736" providerId="AD" clId="Web-{FFA13F36-4E03-44B3-9AE7-1334D4C8702D}" dt="2020-04-13T21:09:35.777" v="6" actId="1076"/>
          <ac:spMkLst>
            <pc:docMk/>
            <pc:sldMk cId="0" sldId="263"/>
            <ac:spMk id="13314" creationId="{00000000-0000-0000-0000-000000000000}"/>
          </ac:spMkLst>
        </pc:spChg>
        <pc:grpChg chg="del">
          <ac:chgData name="Hohn, John" userId="S::john.hohn@k12.sd.us::07f103eb-dfb5-4fb1-ab96-017b6cb47736" providerId="AD" clId="Web-{FFA13F36-4E03-44B3-9AE7-1334D4C8702D}" dt="2020-04-13T21:09:39.261" v="7"/>
          <ac:grpSpMkLst>
            <pc:docMk/>
            <pc:sldMk cId="0" sldId="263"/>
            <ac:grpSpMk id="3" creationId="{FE102F96-48BA-4187-9EB8-CA2708749092}"/>
          </ac:grpSpMkLst>
        </pc:grpChg>
      </pc:sldChg>
      <pc:sldChg chg="ord">
        <pc:chgData name="Hohn, John" userId="S::john.hohn@k12.sd.us::07f103eb-dfb5-4fb1-ab96-017b6cb47736" providerId="AD" clId="Web-{FFA13F36-4E03-44B3-9AE7-1334D4C8702D}" dt="2020-04-13T18:04:14.402" v="0"/>
        <pc:sldMkLst>
          <pc:docMk/>
          <pc:sldMk cId="1383021824" sldId="290"/>
        </pc:sldMkLst>
      </pc:sldChg>
      <pc:sldChg chg="add ord replId">
        <pc:chgData name="Hohn, John" userId="S::john.hohn@k12.sd.us::07f103eb-dfb5-4fb1-ab96-017b6cb47736" providerId="AD" clId="Web-{FFA13F36-4E03-44B3-9AE7-1334D4C8702D}" dt="2020-04-13T18:10:50.015" v="2"/>
        <pc:sldMkLst>
          <pc:docMk/>
          <pc:sldMk cId="181921302" sldId="291"/>
        </pc:sldMkLst>
      </pc:sldChg>
    </pc:docChg>
  </pc:docChgLst>
  <pc:docChgLst>
    <pc:chgData name="Hohn, John" userId="S::john.hohn@k12.sd.us::07f103eb-dfb5-4fb1-ab96-017b6cb47736" providerId="AD" clId="Web-{D99FF490-6E2D-4943-8175-3DA0CD6C2037}"/>
    <pc:docChg chg="modSld">
      <pc:chgData name="Hohn, John" userId="S::john.hohn@k12.sd.us::07f103eb-dfb5-4fb1-ab96-017b6cb47736" providerId="AD" clId="Web-{D99FF490-6E2D-4943-8175-3DA0CD6C2037}" dt="2020-04-13T17:39:46.283" v="141" actId="20577"/>
      <pc:docMkLst>
        <pc:docMk/>
      </pc:docMkLst>
      <pc:sldChg chg="modSp">
        <pc:chgData name="Hohn, John" userId="S::john.hohn@k12.sd.us::07f103eb-dfb5-4fb1-ab96-017b6cb47736" providerId="AD" clId="Web-{D99FF490-6E2D-4943-8175-3DA0CD6C2037}" dt="2020-04-13T17:39:46.283" v="141" actId="20577"/>
        <pc:sldMkLst>
          <pc:docMk/>
          <pc:sldMk cId="0" sldId="257"/>
        </pc:sldMkLst>
        <pc:spChg chg="mod">
          <ac:chgData name="Hohn, John" userId="S::john.hohn@k12.sd.us::07f103eb-dfb5-4fb1-ab96-017b6cb47736" providerId="AD" clId="Web-{D99FF490-6E2D-4943-8175-3DA0CD6C2037}" dt="2020-04-13T17:38:51.500" v="124" actId="20577"/>
          <ac:spMkLst>
            <pc:docMk/>
            <pc:sldMk cId="0" sldId="257"/>
            <ac:spMk id="14338" creationId="{00000000-0000-0000-0000-000000000000}"/>
          </ac:spMkLst>
        </pc:spChg>
        <pc:spChg chg="mod">
          <ac:chgData name="Hohn, John" userId="S::john.hohn@k12.sd.us::07f103eb-dfb5-4fb1-ab96-017b6cb47736" providerId="AD" clId="Web-{D99FF490-6E2D-4943-8175-3DA0CD6C2037}" dt="2020-04-13T17:39:46.283" v="141" actId="20577"/>
          <ac:spMkLst>
            <pc:docMk/>
            <pc:sldMk cId="0" sldId="257"/>
            <ac:spMk id="14339" creationId="{00000000-0000-0000-0000-000000000000}"/>
          </ac:spMkLst>
        </pc:spChg>
      </pc:sldChg>
      <pc:sldChg chg="modSp">
        <pc:chgData name="Hohn, John" userId="S::john.hohn@k12.sd.us::07f103eb-dfb5-4fb1-ab96-017b6cb47736" providerId="AD" clId="Web-{D99FF490-6E2D-4943-8175-3DA0CD6C2037}" dt="2020-04-13T17:33:03.096" v="0" actId="14100"/>
        <pc:sldMkLst>
          <pc:docMk/>
          <pc:sldMk cId="0" sldId="263"/>
        </pc:sldMkLst>
        <pc:spChg chg="mod">
          <ac:chgData name="Hohn, John" userId="S::john.hohn@k12.sd.us::07f103eb-dfb5-4fb1-ab96-017b6cb47736" providerId="AD" clId="Web-{D99FF490-6E2D-4943-8175-3DA0CD6C2037}" dt="2020-04-13T17:33:03.096" v="0" actId="14100"/>
          <ac:spMkLst>
            <pc:docMk/>
            <pc:sldMk cId="0" sldId="263"/>
            <ac:spMk id="13314" creationId="{00000000-0000-0000-0000-000000000000}"/>
          </ac:spMkLst>
        </pc:spChg>
      </pc:sldChg>
      <pc:sldChg chg="addSp modSp">
        <pc:chgData name="Hohn, John" userId="S::john.hohn@k12.sd.us::07f103eb-dfb5-4fb1-ab96-017b6cb47736" providerId="AD" clId="Web-{D99FF490-6E2D-4943-8175-3DA0CD6C2037}" dt="2020-04-13T17:38:42.328" v="116" actId="20577"/>
        <pc:sldMkLst>
          <pc:docMk/>
          <pc:sldMk cId="0" sldId="273"/>
        </pc:sldMkLst>
        <pc:spChg chg="add mod">
          <ac:chgData name="Hohn, John" userId="S::john.hohn@k12.sd.us::07f103eb-dfb5-4fb1-ab96-017b6cb47736" providerId="AD" clId="Web-{D99FF490-6E2D-4943-8175-3DA0CD6C2037}" dt="2020-04-13T17:38:36.781" v="114" actId="1076"/>
          <ac:spMkLst>
            <pc:docMk/>
            <pc:sldMk cId="0" sldId="273"/>
            <ac:spMk id="4" creationId="{F24AD53B-2BE0-41A3-A058-F63893B4F762}"/>
          </ac:spMkLst>
        </pc:spChg>
        <pc:spChg chg="mod">
          <ac:chgData name="Hohn, John" userId="S::john.hohn@k12.sd.us::07f103eb-dfb5-4fb1-ab96-017b6cb47736" providerId="AD" clId="Web-{D99FF490-6E2D-4943-8175-3DA0CD6C2037}" dt="2020-04-13T17:38:42.328" v="116" actId="20577"/>
          <ac:spMkLst>
            <pc:docMk/>
            <pc:sldMk cId="0" sldId="273"/>
            <ac:spMk id="6147" creationId="{00000000-0000-0000-0000-000000000000}"/>
          </ac:spMkLst>
        </pc:spChg>
        <pc:spChg chg="mod">
          <ac:chgData name="Hohn, John" userId="S::john.hohn@k12.sd.us::07f103eb-dfb5-4fb1-ab96-017b6cb47736" providerId="AD" clId="Web-{D99FF490-6E2D-4943-8175-3DA0CD6C2037}" dt="2020-04-13T17:34:16.568" v="10" actId="20577"/>
          <ac:spMkLst>
            <pc:docMk/>
            <pc:sldMk cId="0" sldId="273"/>
            <ac:spMk id="15362" creationId="{00000000-0000-0000-0000-000000000000}"/>
          </ac:spMkLst>
        </pc:spChg>
        <pc:picChg chg="add mod modCrop">
          <ac:chgData name="Hohn, John" userId="S::john.hohn@k12.sd.us::07f103eb-dfb5-4fb1-ab96-017b6cb47736" providerId="AD" clId="Web-{D99FF490-6E2D-4943-8175-3DA0CD6C2037}" dt="2020-04-13T17:38:36.781" v="113" actId="1076"/>
          <ac:picMkLst>
            <pc:docMk/>
            <pc:sldMk cId="0" sldId="273"/>
            <ac:picMk id="2" creationId="{AED80025-E523-4F19-979F-653B5E8292A3}"/>
          </ac:picMkLst>
        </pc:picChg>
      </pc:sldChg>
    </pc:docChg>
  </pc:docChgLst>
  <pc:docChgLst>
    <pc:chgData name="Travis Graves" userId="ee887955-a678-4c26-80d9-aa6f47891a68" providerId="ADAL" clId="{73174998-4DF8-4082-B550-78B4909A63D7}"/>
    <pc:docChg chg="modSld">
      <pc:chgData name="Travis Graves" userId="ee887955-a678-4c26-80d9-aa6f47891a68" providerId="ADAL" clId="{73174998-4DF8-4082-B550-78B4909A63D7}" dt="2020-04-13T17:35:56.283" v="23" actId="5793"/>
      <pc:docMkLst>
        <pc:docMk/>
      </pc:docMkLst>
      <pc:sldChg chg="modSp">
        <pc:chgData name="Travis Graves" userId="ee887955-a678-4c26-80d9-aa6f47891a68" providerId="ADAL" clId="{73174998-4DF8-4082-B550-78B4909A63D7}" dt="2020-04-13T17:35:56.283" v="23" actId="5793"/>
        <pc:sldMkLst>
          <pc:docMk/>
          <pc:sldMk cId="0" sldId="273"/>
        </pc:sldMkLst>
        <pc:spChg chg="mod">
          <ac:chgData name="Travis Graves" userId="ee887955-a678-4c26-80d9-aa6f47891a68" providerId="ADAL" clId="{73174998-4DF8-4082-B550-78B4909A63D7}" dt="2020-04-13T17:35:56.283" v="23" actId="5793"/>
          <ac:spMkLst>
            <pc:docMk/>
            <pc:sldMk cId="0" sldId="273"/>
            <ac:spMk id="6147" creationId="{00000000-0000-0000-0000-000000000000}"/>
          </ac:spMkLst>
        </pc:spChg>
      </pc:sldChg>
    </pc:docChg>
  </pc:docChgLst>
  <pc:docChgLst>
    <pc:chgData name="Hohn, John" userId="S::john.hohn@k12.sd.us::07f103eb-dfb5-4fb1-ab96-017b6cb47736" providerId="AD" clId="Web-{50E4A087-C221-457B-AD2E-DEB4AAB2A479}"/>
    <pc:docChg chg="sldOrd">
      <pc:chgData name="Hohn, John" userId="S::john.hohn@k12.sd.us::07f103eb-dfb5-4fb1-ab96-017b6cb47736" providerId="AD" clId="Web-{50E4A087-C221-457B-AD2E-DEB4AAB2A479}" dt="2020-04-13T17:52:14.632" v="2"/>
      <pc:docMkLst>
        <pc:docMk/>
      </pc:docMkLst>
      <pc:sldChg chg="ord">
        <pc:chgData name="Hohn, John" userId="S::john.hohn@k12.sd.us::07f103eb-dfb5-4fb1-ab96-017b6cb47736" providerId="AD" clId="Web-{50E4A087-C221-457B-AD2E-DEB4AAB2A479}" dt="2020-04-13T17:52:14.632" v="2"/>
        <pc:sldMkLst>
          <pc:docMk/>
          <pc:sldMk cId="0" sldId="271"/>
        </pc:sldMkLst>
      </pc:sldChg>
      <pc:sldChg chg="ord">
        <pc:chgData name="Hohn, John" userId="S::john.hohn@k12.sd.us::07f103eb-dfb5-4fb1-ab96-017b6cb47736" providerId="AD" clId="Web-{50E4A087-C221-457B-AD2E-DEB4AAB2A479}" dt="2020-04-13T17:52:05.600" v="0"/>
        <pc:sldMkLst>
          <pc:docMk/>
          <pc:sldMk cId="3435829656" sldId="287"/>
        </pc:sldMkLst>
      </pc:sldChg>
      <pc:sldChg chg="ord">
        <pc:chgData name="Hohn, John" userId="S::john.hohn@k12.sd.us::07f103eb-dfb5-4fb1-ab96-017b6cb47736" providerId="AD" clId="Web-{50E4A087-C221-457B-AD2E-DEB4AAB2A479}" dt="2020-04-13T17:52:10.054" v="1"/>
        <pc:sldMkLst>
          <pc:docMk/>
          <pc:sldMk cId="363615876" sldId="291"/>
        </pc:sldMkLst>
      </pc:sldChg>
    </pc:docChg>
  </pc:docChgLst>
  <pc:docChgLst>
    <pc:chgData name="John Hohn" userId="c273afe006153edd" providerId="LiveId" clId="{D858004B-9A81-4718-B445-EF02D58AC56B}"/>
    <pc:docChg chg="modSld">
      <pc:chgData name="John Hohn" userId="c273afe006153edd" providerId="LiveId" clId="{D858004B-9A81-4718-B445-EF02D58AC56B}" dt="2020-04-13T21:07:43.159" v="2"/>
      <pc:docMkLst>
        <pc:docMk/>
      </pc:docMkLst>
      <pc:sldChg chg="addSp modSp">
        <pc:chgData name="John Hohn" userId="c273afe006153edd" providerId="LiveId" clId="{D858004B-9A81-4718-B445-EF02D58AC56B}" dt="2020-04-13T21:07:43.159" v="2"/>
        <pc:sldMkLst>
          <pc:docMk/>
          <pc:sldMk cId="0" sldId="263"/>
        </pc:sldMkLst>
        <pc:grpChg chg="add mod">
          <ac:chgData name="John Hohn" userId="c273afe006153edd" providerId="LiveId" clId="{D858004B-9A81-4718-B445-EF02D58AC56B}" dt="2020-04-13T21:07:43.159" v="2"/>
          <ac:grpSpMkLst>
            <pc:docMk/>
            <pc:sldMk cId="0" sldId="263"/>
            <ac:grpSpMk id="3" creationId="{FE102F96-48BA-4187-9EB8-CA2708749092}"/>
          </ac:grpSpMkLst>
        </pc:grpChg>
        <pc:grpChg chg="mod">
          <ac:chgData name="John Hohn" userId="c273afe006153edd" providerId="LiveId" clId="{D858004B-9A81-4718-B445-EF02D58AC56B}" dt="2020-04-13T21:07:43.159" v="2"/>
          <ac:grpSpMkLst>
            <pc:docMk/>
            <pc:sldMk cId="0" sldId="263"/>
            <ac:grpSpMk id="5" creationId="{FD88C544-0DF3-42AD-B108-5ADF5A0F85CB}"/>
          </ac:grpSpMkLst>
        </pc:grpChg>
        <pc:grpChg chg="mod">
          <ac:chgData name="John Hohn" userId="c273afe006153edd" providerId="LiveId" clId="{D858004B-9A81-4718-B445-EF02D58AC56B}" dt="2020-04-13T21:07:43.159" v="2"/>
          <ac:grpSpMkLst>
            <pc:docMk/>
            <pc:sldMk cId="0" sldId="263"/>
            <ac:grpSpMk id="20" creationId="{6B611521-4245-4CC7-985F-8336BA62B9CB}"/>
          </ac:grpSpMkLst>
        </pc:grpChg>
      </pc:sldChg>
    </pc:docChg>
  </pc:docChgLst>
  <pc:docChgLst>
    <pc:chgData name="Hohn, John" userId="07f103eb-dfb5-4fb1-ab96-017b6cb47736" providerId="ADAL" clId="{9ECAF6BE-C57F-4470-9AB8-31485A585ECC}"/>
    <pc:docChg chg="addSld modSld sldOrd">
      <pc:chgData name="Hohn, John" userId="07f103eb-dfb5-4fb1-ab96-017b6cb47736" providerId="ADAL" clId="{9ECAF6BE-C57F-4470-9AB8-31485A585ECC}" dt="2020-04-18T18:40:18.514" v="8"/>
      <pc:docMkLst>
        <pc:docMk/>
      </pc:docMkLst>
      <pc:sldChg chg="addSp delSp modSp">
        <pc:chgData name="Hohn, John" userId="07f103eb-dfb5-4fb1-ab96-017b6cb47736" providerId="ADAL" clId="{9ECAF6BE-C57F-4470-9AB8-31485A585ECC}" dt="2020-04-18T18:40:18.514" v="8"/>
        <pc:sldMkLst>
          <pc:docMk/>
          <pc:sldMk cId="0" sldId="257"/>
        </pc:sldMkLst>
        <pc:spChg chg="add del mod">
          <ac:chgData name="Hohn, John" userId="07f103eb-dfb5-4fb1-ab96-017b6cb47736" providerId="ADAL" clId="{9ECAF6BE-C57F-4470-9AB8-31485A585ECC}" dt="2020-04-18T18:40:18.514" v="8"/>
          <ac:spMkLst>
            <pc:docMk/>
            <pc:sldMk cId="0" sldId="257"/>
            <ac:spMk id="2" creationId="{2FD21CA4-23A1-4F7C-9181-57FA67669D1A}"/>
          </ac:spMkLst>
        </pc:spChg>
        <pc:spChg chg="add del mod">
          <ac:chgData name="Hohn, John" userId="07f103eb-dfb5-4fb1-ab96-017b6cb47736" providerId="ADAL" clId="{9ECAF6BE-C57F-4470-9AB8-31485A585ECC}" dt="2020-04-18T18:40:18.514" v="8"/>
          <ac:spMkLst>
            <pc:docMk/>
            <pc:sldMk cId="0" sldId="257"/>
            <ac:spMk id="3" creationId="{DD88D9B1-5B9F-4550-A60F-D6BD4856D851}"/>
          </ac:spMkLst>
        </pc:spChg>
      </pc:sldChg>
      <pc:sldChg chg="modSp">
        <pc:chgData name="Hohn, John" userId="07f103eb-dfb5-4fb1-ab96-017b6cb47736" providerId="ADAL" clId="{9ECAF6BE-C57F-4470-9AB8-31485A585ECC}" dt="2020-04-18T18:38:18.601" v="4"/>
        <pc:sldMkLst>
          <pc:docMk/>
          <pc:sldMk cId="0" sldId="263"/>
        </pc:sldMkLst>
        <pc:graphicFrameChg chg="mod">
          <ac:chgData name="Hohn, John" userId="07f103eb-dfb5-4fb1-ab96-017b6cb47736" providerId="ADAL" clId="{9ECAF6BE-C57F-4470-9AB8-31485A585ECC}" dt="2020-04-18T18:38:18.601" v="4"/>
          <ac:graphicFrameMkLst>
            <pc:docMk/>
            <pc:sldMk cId="0" sldId="263"/>
            <ac:graphicFrameMk id="2" creationId="{A7C608E7-E84A-40D0-967E-DCB165BABE9F}"/>
          </ac:graphicFrameMkLst>
        </pc:graphicFrameChg>
      </pc:sldChg>
      <pc:sldChg chg="add ord">
        <pc:chgData name="Hohn, John" userId="07f103eb-dfb5-4fb1-ab96-017b6cb47736" providerId="ADAL" clId="{9ECAF6BE-C57F-4470-9AB8-31485A585ECC}" dt="2020-04-18T18:39:36.518" v="6"/>
        <pc:sldMkLst>
          <pc:docMk/>
          <pc:sldMk cId="316645563" sldId="291"/>
        </pc:sldMkLst>
      </pc:sldChg>
    </pc:docChg>
  </pc:docChgLst>
  <pc:docChgLst>
    <pc:chgData name="Hohn, John" userId="S::john.hohn@k12.sd.us::07f103eb-dfb5-4fb1-ab96-017b6cb47736" providerId="AD" clId="Web-{B895D405-5849-4EE9-8E01-2F849189CA10}"/>
    <pc:docChg chg="delSld modSld">
      <pc:chgData name="Hohn, John" userId="S::john.hohn@k12.sd.us::07f103eb-dfb5-4fb1-ab96-017b6cb47736" providerId="AD" clId="Web-{B895D405-5849-4EE9-8E01-2F849189CA10}" dt="2020-05-14T17:23:43.152" v="162" actId="20577"/>
      <pc:docMkLst>
        <pc:docMk/>
      </pc:docMkLst>
      <pc:sldChg chg="del">
        <pc:chgData name="Hohn, John" userId="S::john.hohn@k12.sd.us::07f103eb-dfb5-4fb1-ab96-017b6cb47736" providerId="AD" clId="Web-{B895D405-5849-4EE9-8E01-2F849189CA10}" dt="2020-05-14T17:02:29.796" v="0"/>
        <pc:sldMkLst>
          <pc:docMk/>
          <pc:sldMk cId="513951734" sldId="265"/>
        </pc:sldMkLst>
      </pc:sldChg>
      <pc:sldChg chg="modSp">
        <pc:chgData name="Hohn, John" userId="S::john.hohn@k12.sd.us::07f103eb-dfb5-4fb1-ab96-017b6cb47736" providerId="AD" clId="Web-{B895D405-5849-4EE9-8E01-2F849189CA10}" dt="2020-05-14T17:06:22.093" v="32" actId="20577"/>
        <pc:sldMkLst>
          <pc:docMk/>
          <pc:sldMk cId="2559975276" sldId="296"/>
        </pc:sldMkLst>
        <pc:spChg chg="mod">
          <ac:chgData name="Hohn, John" userId="S::john.hohn@k12.sd.us::07f103eb-dfb5-4fb1-ab96-017b6cb47736" providerId="AD" clId="Web-{B895D405-5849-4EE9-8E01-2F849189CA10}" dt="2020-05-14T17:05:46.702" v="15" actId="20577"/>
          <ac:spMkLst>
            <pc:docMk/>
            <pc:sldMk cId="2559975276" sldId="296"/>
            <ac:spMk id="2" creationId="{90C57C80-A84E-40D6-9249-1F6B1D6EF678}"/>
          </ac:spMkLst>
        </pc:spChg>
        <pc:spChg chg="mod">
          <ac:chgData name="Hohn, John" userId="S::john.hohn@k12.sd.us::07f103eb-dfb5-4fb1-ab96-017b6cb47736" providerId="AD" clId="Web-{B895D405-5849-4EE9-8E01-2F849189CA10}" dt="2020-05-14T17:06:22.093" v="32" actId="20577"/>
          <ac:spMkLst>
            <pc:docMk/>
            <pc:sldMk cId="2559975276" sldId="296"/>
            <ac:spMk id="3" creationId="{7771FC00-11EE-4123-85C1-BEC66E3D6104}"/>
          </ac:spMkLst>
        </pc:spChg>
      </pc:sldChg>
      <pc:sldChg chg="modSp">
        <pc:chgData name="Hohn, John" userId="S::john.hohn@k12.sd.us::07f103eb-dfb5-4fb1-ab96-017b6cb47736" providerId="AD" clId="Web-{B895D405-5849-4EE9-8E01-2F849189CA10}" dt="2020-05-14T17:23:43.152" v="162" actId="20577"/>
        <pc:sldMkLst>
          <pc:docMk/>
          <pc:sldMk cId="1636399030" sldId="475"/>
        </pc:sldMkLst>
        <pc:spChg chg="mod">
          <ac:chgData name="Hohn, John" userId="S::john.hohn@k12.sd.us::07f103eb-dfb5-4fb1-ab96-017b6cb47736" providerId="AD" clId="Web-{B895D405-5849-4EE9-8E01-2F849189CA10}" dt="2020-05-14T17:23:43.152" v="162" actId="20577"/>
          <ac:spMkLst>
            <pc:docMk/>
            <pc:sldMk cId="1636399030" sldId="475"/>
            <ac:spMk id="3" creationId="{649D2F83-2EE1-4A19-BEBC-98793BB152F5}"/>
          </ac:spMkLst>
        </pc:spChg>
      </pc:sldChg>
      <pc:sldChg chg="modSp">
        <pc:chgData name="Hohn, John" userId="S::john.hohn@k12.sd.us::07f103eb-dfb5-4fb1-ab96-017b6cb47736" providerId="AD" clId="Web-{B895D405-5849-4EE9-8E01-2F849189CA10}" dt="2020-05-14T17:12:56.623" v="110" actId="20577"/>
        <pc:sldMkLst>
          <pc:docMk/>
          <pc:sldMk cId="135099209" sldId="477"/>
        </pc:sldMkLst>
        <pc:spChg chg="mod">
          <ac:chgData name="Hohn, John" userId="S::john.hohn@k12.sd.us::07f103eb-dfb5-4fb1-ab96-017b6cb47736" providerId="AD" clId="Web-{B895D405-5849-4EE9-8E01-2F849189CA10}" dt="2020-05-14T17:10:38.514" v="73" actId="20577"/>
          <ac:spMkLst>
            <pc:docMk/>
            <pc:sldMk cId="135099209" sldId="477"/>
            <ac:spMk id="2" creationId="{E8F3FB5A-9724-4A9F-8525-7DB389D77932}"/>
          </ac:spMkLst>
        </pc:spChg>
        <pc:spChg chg="mod">
          <ac:chgData name="Hohn, John" userId="S::john.hohn@k12.sd.us::07f103eb-dfb5-4fb1-ab96-017b6cb47736" providerId="AD" clId="Web-{B895D405-5849-4EE9-8E01-2F849189CA10}" dt="2020-05-14T17:12:56.623" v="110" actId="20577"/>
          <ac:spMkLst>
            <pc:docMk/>
            <pc:sldMk cId="135099209" sldId="477"/>
            <ac:spMk id="3" creationId="{649D2F83-2EE1-4A19-BEBC-98793BB152F5}"/>
          </ac:spMkLst>
        </pc:spChg>
      </pc:sldChg>
    </pc:docChg>
  </pc:docChgLst>
  <pc:docChgLst>
    <pc:chgData name="Hohn, John" userId="S::john.hohn@k12.sd.us::07f103eb-dfb5-4fb1-ab96-017b6cb47736" providerId="AD" clId="Web-{BDB5FF4E-34E0-BF61-59E8-C9ECF16FB70C}"/>
    <pc:docChg chg="modSld">
      <pc:chgData name="Hohn, John" userId="S::john.hohn@k12.sd.us::07f103eb-dfb5-4fb1-ab96-017b6cb47736" providerId="AD" clId="Web-{BDB5FF4E-34E0-BF61-59E8-C9ECF16FB70C}" dt="2020-05-21T18:24:35.671" v="1" actId="20577"/>
      <pc:docMkLst>
        <pc:docMk/>
      </pc:docMkLst>
      <pc:sldChg chg="modSp">
        <pc:chgData name="Hohn, John" userId="S::john.hohn@k12.sd.us::07f103eb-dfb5-4fb1-ab96-017b6cb47736" providerId="AD" clId="Web-{BDB5FF4E-34E0-BF61-59E8-C9ECF16FB70C}" dt="2020-05-21T18:24:35.671" v="1" actId="20577"/>
        <pc:sldMkLst>
          <pc:docMk/>
          <pc:sldMk cId="320470006" sldId="485"/>
        </pc:sldMkLst>
        <pc:spChg chg="mod">
          <ac:chgData name="Hohn, John" userId="S::john.hohn@k12.sd.us::07f103eb-dfb5-4fb1-ab96-017b6cb47736" providerId="AD" clId="Web-{BDB5FF4E-34E0-BF61-59E8-C9ECF16FB70C}" dt="2020-05-21T18:24:35.671" v="1" actId="20577"/>
          <ac:spMkLst>
            <pc:docMk/>
            <pc:sldMk cId="320470006" sldId="485"/>
            <ac:spMk id="3" creationId="{8A97D03F-9F53-4DAF-8D5C-2FECFA9B01BD}"/>
          </ac:spMkLst>
        </pc:spChg>
      </pc:sldChg>
    </pc:docChg>
  </pc:docChgLst>
  <pc:docChgLst>
    <pc:chgData name="Travis Graves" userId="ee887955-a678-4c26-80d9-aa6f47891a68" providerId="ADAL" clId="{5580EA6F-C24F-4B07-950E-564511A14ABF}"/>
    <pc:docChg chg="custSel modSld modMainMaster">
      <pc:chgData name="Travis Graves" userId="ee887955-a678-4c26-80d9-aa6f47891a68" providerId="ADAL" clId="{5580EA6F-C24F-4B07-950E-564511A14ABF}" dt="2020-04-13T17:19:57.462" v="184"/>
      <pc:docMkLst>
        <pc:docMk/>
      </pc:docMkLst>
      <pc:sldChg chg="modSp">
        <pc:chgData name="Travis Graves" userId="ee887955-a678-4c26-80d9-aa6f47891a68" providerId="ADAL" clId="{5580EA6F-C24F-4B07-950E-564511A14ABF}" dt="2020-04-12T18:48:11.320" v="0" actId="6549"/>
        <pc:sldMkLst>
          <pc:docMk/>
          <pc:sldMk cId="0" sldId="257"/>
        </pc:sldMkLst>
        <pc:spChg chg="mod">
          <ac:chgData name="Travis Graves" userId="ee887955-a678-4c26-80d9-aa6f47891a68" providerId="ADAL" clId="{5580EA6F-C24F-4B07-950E-564511A14ABF}" dt="2020-04-12T18:48:11.320" v="0" actId="6549"/>
          <ac:spMkLst>
            <pc:docMk/>
            <pc:sldMk cId="0" sldId="257"/>
            <ac:spMk id="14339" creationId="{00000000-0000-0000-0000-000000000000}"/>
          </ac:spMkLst>
        </pc:spChg>
      </pc:sldChg>
      <pc:sldChg chg="modSp modTransition">
        <pc:chgData name="Travis Graves" userId="ee887955-a678-4c26-80d9-aa6f47891a68" providerId="ADAL" clId="{5580EA6F-C24F-4B07-950E-564511A14ABF}" dt="2020-04-13T17:07:35.995" v="115" actId="5793"/>
        <pc:sldMkLst>
          <pc:docMk/>
          <pc:sldMk cId="0" sldId="273"/>
        </pc:sldMkLst>
        <pc:spChg chg="mod">
          <ac:chgData name="Travis Graves" userId="ee887955-a678-4c26-80d9-aa6f47891a68" providerId="ADAL" clId="{5580EA6F-C24F-4B07-950E-564511A14ABF}" dt="2020-04-13T17:07:35.995" v="115" actId="5793"/>
          <ac:spMkLst>
            <pc:docMk/>
            <pc:sldMk cId="0" sldId="273"/>
            <ac:spMk id="6147" creationId="{00000000-0000-0000-0000-000000000000}"/>
          </ac:spMkLst>
        </pc:spChg>
      </pc:sldChg>
      <pc:sldChg chg="modSp">
        <pc:chgData name="Travis Graves" userId="ee887955-a678-4c26-80d9-aa6f47891a68" providerId="ADAL" clId="{5580EA6F-C24F-4B07-950E-564511A14ABF}" dt="2020-04-12T18:51:00.705" v="111" actId="20577"/>
        <pc:sldMkLst>
          <pc:docMk/>
          <pc:sldMk cId="1383021824" sldId="290"/>
        </pc:sldMkLst>
        <pc:spChg chg="mod">
          <ac:chgData name="Travis Graves" userId="ee887955-a678-4c26-80d9-aa6f47891a68" providerId="ADAL" clId="{5580EA6F-C24F-4B07-950E-564511A14ABF}" dt="2020-04-12T18:51:00.705" v="111" actId="20577"/>
          <ac:spMkLst>
            <pc:docMk/>
            <pc:sldMk cId="1383021824" sldId="290"/>
            <ac:spMk id="20483" creationId="{00000000-0000-0000-0000-000000000000}"/>
          </ac:spMkLst>
        </pc:spChg>
      </pc:sldChg>
      <pc:sldMasterChg chg="addSp delSp modSp modSldLayout">
        <pc:chgData name="Travis Graves" userId="ee887955-a678-4c26-80d9-aa6f47891a68" providerId="ADAL" clId="{5580EA6F-C24F-4B07-950E-564511A14ABF}" dt="2020-04-13T17:19:57.462" v="184"/>
        <pc:sldMasterMkLst>
          <pc:docMk/>
          <pc:sldMasterMk cId="0" sldId="2147483679"/>
        </pc:sldMasterMkLst>
        <pc:picChg chg="add mod">
          <ac:chgData name="Travis Graves" userId="ee887955-a678-4c26-80d9-aa6f47891a68" providerId="ADAL" clId="{5580EA6F-C24F-4B07-950E-564511A14ABF}" dt="2020-04-13T17:14:22.420" v="134" actId="14100"/>
          <ac:picMkLst>
            <pc:docMk/>
            <pc:sldMasterMk cId="0" sldId="2147483679"/>
            <ac:picMk id="11" creationId="{517AFF62-3F6A-418A-91EE-107E906118B4}"/>
          </ac:picMkLst>
        </pc:picChg>
        <pc:picChg chg="add">
          <ac:chgData name="Travis Graves" userId="ee887955-a678-4c26-80d9-aa6f47891a68" providerId="ADAL" clId="{5580EA6F-C24F-4B07-950E-564511A14ABF}" dt="2020-04-13T17:19:57.462" v="184"/>
          <ac:picMkLst>
            <pc:docMk/>
            <pc:sldMasterMk cId="0" sldId="2147483679"/>
            <ac:picMk id="12" creationId="{E1054141-F24F-42B3-B3C4-1DF2F4BAA1EB}"/>
          </ac:picMkLst>
        </pc:picChg>
        <pc:picChg chg="mod">
          <ac:chgData name="Travis Graves" userId="ee887955-a678-4c26-80d9-aa6f47891a68" providerId="ADAL" clId="{5580EA6F-C24F-4B07-950E-564511A14ABF}" dt="2020-04-13T17:18:33.191" v="162" actId="1076"/>
          <ac:picMkLst>
            <pc:docMk/>
            <pc:sldMasterMk cId="0" sldId="2147483679"/>
            <ac:picMk id="1031" creationId="{00000000-0000-0000-0000-000000000000}"/>
          </ac:picMkLst>
        </pc:picChg>
        <pc:picChg chg="del">
          <ac:chgData name="Travis Graves" userId="ee887955-a678-4c26-80d9-aa6f47891a68" providerId="ADAL" clId="{5580EA6F-C24F-4B07-950E-564511A14ABF}" dt="2020-04-13T17:14:02.493" v="128" actId="478"/>
          <ac:picMkLst>
            <pc:docMk/>
            <pc:sldMasterMk cId="0" sldId="2147483679"/>
            <ac:picMk id="1032" creationId="{00000000-0000-0000-0000-000000000000}"/>
          </ac:picMkLst>
        </pc:picChg>
        <pc:sldLayoutChg chg="addSp delSp modSp">
          <pc:chgData name="Travis Graves" userId="ee887955-a678-4c26-80d9-aa6f47891a68" providerId="ADAL" clId="{5580EA6F-C24F-4B07-950E-564511A14ABF}" dt="2020-04-13T17:19:37.200" v="175" actId="1076"/>
          <pc:sldLayoutMkLst>
            <pc:docMk/>
            <pc:sldMasterMk cId="0" sldId="2147483679"/>
            <pc:sldLayoutMk cId="0" sldId="2147483895"/>
          </pc:sldLayoutMkLst>
          <pc:picChg chg="del mod">
            <ac:chgData name="Travis Graves" userId="ee887955-a678-4c26-80d9-aa6f47891a68" providerId="ADAL" clId="{5580EA6F-C24F-4B07-950E-564511A14ABF}" dt="2020-04-13T17:19:32.776" v="173" actId="478"/>
            <ac:picMkLst>
              <pc:docMk/>
              <pc:sldMasterMk cId="0" sldId="2147483679"/>
              <pc:sldLayoutMk cId="0" sldId="2147483895"/>
              <ac:picMk id="5" creationId="{00000000-0000-0000-0000-000000000000}"/>
            </ac:picMkLst>
          </pc:picChg>
          <pc:picChg chg="del mod">
            <ac:chgData name="Travis Graves" userId="ee887955-a678-4c26-80d9-aa6f47891a68" providerId="ADAL" clId="{5580EA6F-C24F-4B07-950E-564511A14ABF}" dt="2020-04-13T17:14:29.953" v="136" actId="478"/>
            <ac:picMkLst>
              <pc:docMk/>
              <pc:sldMasterMk cId="0" sldId="2147483679"/>
              <pc:sldLayoutMk cId="0" sldId="2147483895"/>
              <ac:picMk id="6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4:35.975" v="137"/>
            <ac:picMkLst>
              <pc:docMk/>
              <pc:sldMasterMk cId="0" sldId="2147483679"/>
              <pc:sldLayoutMk cId="0" sldId="2147483895"/>
              <ac:picMk id="11" creationId="{EEB1EE01-2355-451D-A958-7C2B38DB006D}"/>
            </ac:picMkLst>
          </pc:picChg>
          <pc:picChg chg="add mod">
            <ac:chgData name="Travis Graves" userId="ee887955-a678-4c26-80d9-aa6f47891a68" providerId="ADAL" clId="{5580EA6F-C24F-4B07-950E-564511A14ABF}" dt="2020-04-13T17:19:15.522" v="169" actId="1076"/>
            <ac:picMkLst>
              <pc:docMk/>
              <pc:sldMasterMk cId="0" sldId="2147483679"/>
              <pc:sldLayoutMk cId="0" sldId="2147483895"/>
              <ac:picMk id="12" creationId="{BDAA83E3-91C2-427E-84CB-17171A9C6C99}"/>
            </ac:picMkLst>
          </pc:picChg>
          <pc:picChg chg="add mod">
            <ac:chgData name="Travis Graves" userId="ee887955-a678-4c26-80d9-aa6f47891a68" providerId="ADAL" clId="{5580EA6F-C24F-4B07-950E-564511A14ABF}" dt="2020-04-13T17:19:37.200" v="175" actId="1076"/>
            <ac:picMkLst>
              <pc:docMk/>
              <pc:sldMasterMk cId="0" sldId="2147483679"/>
              <pc:sldLayoutMk cId="0" sldId="2147483895"/>
              <ac:picMk id="13" creationId="{ADD7036C-E7B8-4820-A8B9-E13D9447AF46}"/>
            </ac:picMkLst>
          </pc:picChg>
        </pc:sldLayoutChg>
        <pc:sldLayoutChg chg="addSp delSp modSp">
          <pc:chgData name="Travis Graves" userId="ee887955-a678-4c26-80d9-aa6f47891a68" providerId="ADAL" clId="{5580EA6F-C24F-4B07-950E-564511A14ABF}" dt="2020-04-13T17:19:29.259" v="172" actId="1076"/>
          <pc:sldLayoutMkLst>
            <pc:docMk/>
            <pc:sldMasterMk cId="0" sldId="2147483679"/>
            <pc:sldLayoutMk cId="0" sldId="2147483896"/>
          </pc:sldLayoutMkLst>
          <pc:picChg chg="del">
            <ac:chgData name="Travis Graves" userId="ee887955-a678-4c26-80d9-aa6f47891a68" providerId="ADAL" clId="{5580EA6F-C24F-4B07-950E-564511A14ABF}" dt="2020-04-13T17:16:49.587" v="140" actId="478"/>
            <ac:picMkLst>
              <pc:docMk/>
              <pc:sldMasterMk cId="0" sldId="2147483679"/>
              <pc:sldLayoutMk cId="0" sldId="2147483896"/>
              <ac:picMk id="4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10.039" v="119" actId="478"/>
            <ac:picMkLst>
              <pc:docMk/>
              <pc:sldMasterMk cId="0" sldId="2147483679"/>
              <pc:sldLayoutMk cId="0" sldId="2147483896"/>
              <ac:picMk id="5" creationId="{00000000-0000-0000-0000-000000000000}"/>
            </ac:picMkLst>
          </pc:picChg>
          <pc:picChg chg="add del mod">
            <ac:chgData name="Travis Graves" userId="ee887955-a678-4c26-80d9-aa6f47891a68" providerId="ADAL" clId="{5580EA6F-C24F-4B07-950E-564511A14ABF}" dt="2020-04-13T17:14:05.354" v="129"/>
            <ac:picMkLst>
              <pc:docMk/>
              <pc:sldMasterMk cId="0" sldId="2147483679"/>
              <pc:sldLayoutMk cId="0" sldId="2147483896"/>
              <ac:picMk id="7" creationId="{68C1CCCE-0504-4C65-9D47-0328712ED888}"/>
            </ac:picMkLst>
          </pc:picChg>
          <pc:picChg chg="add del mod">
            <ac:chgData name="Travis Graves" userId="ee887955-a678-4c26-80d9-aa6f47891a68" providerId="ADAL" clId="{5580EA6F-C24F-4B07-950E-564511A14ABF}" dt="2020-04-13T17:19:23.361" v="170" actId="478"/>
            <ac:picMkLst>
              <pc:docMk/>
              <pc:sldMasterMk cId="0" sldId="2147483679"/>
              <pc:sldLayoutMk cId="0" sldId="2147483896"/>
              <ac:picMk id="8" creationId="{573A2DE3-43A7-4F7A-8911-B8F1079E79CB}"/>
            </ac:picMkLst>
          </pc:picChg>
          <pc:picChg chg="add mod">
            <ac:chgData name="Travis Graves" userId="ee887955-a678-4c26-80d9-aa6f47891a68" providerId="ADAL" clId="{5580EA6F-C24F-4B07-950E-564511A14ABF}" dt="2020-04-13T17:19:29.259" v="172" actId="1076"/>
            <ac:picMkLst>
              <pc:docMk/>
              <pc:sldMasterMk cId="0" sldId="2147483679"/>
              <pc:sldLayoutMk cId="0" sldId="2147483896"/>
              <ac:picMk id="10" creationId="{1712F4B3-8EB6-4F79-8F9A-B45E528B3E40}"/>
            </ac:picMkLst>
          </pc:picChg>
          <pc:picChg chg="del mod">
            <ac:chgData name="Travis Graves" userId="ee887955-a678-4c26-80d9-aa6f47891a68" providerId="ADAL" clId="{5580EA6F-C24F-4B07-950E-564511A14ABF}" dt="2020-04-13T17:18:39.182" v="164" actId="478"/>
            <ac:picMkLst>
              <pc:docMk/>
              <pc:sldMasterMk cId="0" sldId="2147483679"/>
              <pc:sldLayoutMk cId="0" sldId="2147483896"/>
              <ac:picMk id="1026" creationId="{00000000-0000-0000-0000-000000000000}"/>
            </ac:picMkLst>
          </pc:picChg>
        </pc:sldLayoutChg>
        <pc:sldLayoutChg chg="addSp delSp modSp">
          <pc:chgData name="Travis Graves" userId="ee887955-a678-4c26-80d9-aa6f47891a68" providerId="ADAL" clId="{5580EA6F-C24F-4B07-950E-564511A14ABF}" dt="2020-04-13T17:18:44.914" v="165" actId="1076"/>
          <pc:sldLayoutMkLst>
            <pc:docMk/>
            <pc:sldMasterMk cId="0" sldId="2147483679"/>
            <pc:sldLayoutMk cId="0" sldId="2147483897"/>
          </pc:sldLayoutMkLst>
          <pc:picChg chg="del">
            <ac:chgData name="Travis Graves" userId="ee887955-a678-4c26-80d9-aa6f47891a68" providerId="ADAL" clId="{5580EA6F-C24F-4B07-950E-564511A14ABF}" dt="2020-04-13T17:16:55.288" v="141" actId="478"/>
            <ac:picMkLst>
              <pc:docMk/>
              <pc:sldMasterMk cId="0" sldId="2147483679"/>
              <pc:sldLayoutMk cId="0" sldId="2147483897"/>
              <ac:picMk id="4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20.060" v="120" actId="478"/>
            <ac:picMkLst>
              <pc:docMk/>
              <pc:sldMasterMk cId="0" sldId="2147483679"/>
              <pc:sldLayoutMk cId="0" sldId="2147483897"/>
              <ac:picMk id="5" creationId="{00000000-0000-0000-0000-000000000000}"/>
            </ac:picMkLst>
          </pc:picChg>
          <pc:picChg chg="add mod">
            <ac:chgData name="Travis Graves" userId="ee887955-a678-4c26-80d9-aa6f47891a68" providerId="ADAL" clId="{5580EA6F-C24F-4B07-950E-564511A14ABF}" dt="2020-04-13T17:18:44.914" v="165" actId="1076"/>
            <ac:picMkLst>
              <pc:docMk/>
              <pc:sldMasterMk cId="0" sldId="2147483679"/>
              <pc:sldLayoutMk cId="0" sldId="2147483897"/>
              <ac:picMk id="7" creationId="{8EE19AA5-2D12-447A-85CC-ECEACC72A71F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1.651" v="176"/>
          <pc:sldLayoutMkLst>
            <pc:docMk/>
            <pc:sldMasterMk cId="0" sldId="2147483679"/>
            <pc:sldLayoutMk cId="0" sldId="2147483898"/>
          </pc:sldLayoutMkLst>
          <pc:picChg chg="del">
            <ac:chgData name="Travis Graves" userId="ee887955-a678-4c26-80d9-aa6f47891a68" providerId="ADAL" clId="{5580EA6F-C24F-4B07-950E-564511A14ABF}" dt="2020-04-13T17:17:46.054" v="153" actId="478"/>
            <ac:picMkLst>
              <pc:docMk/>
              <pc:sldMasterMk cId="0" sldId="2147483679"/>
              <pc:sldLayoutMk cId="0" sldId="2147483898"/>
              <ac:picMk id="5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32.609" v="121" actId="478"/>
            <ac:picMkLst>
              <pc:docMk/>
              <pc:sldMasterMk cId="0" sldId="2147483679"/>
              <pc:sldLayoutMk cId="0" sldId="2147483898"/>
              <ac:picMk id="6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1.651" v="176"/>
            <ac:picMkLst>
              <pc:docMk/>
              <pc:sldMasterMk cId="0" sldId="2147483679"/>
              <pc:sldLayoutMk cId="0" sldId="2147483898"/>
              <ac:picMk id="8" creationId="{993F568E-CFC7-4826-94BE-A14D2D42C6EA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4.254" v="177"/>
          <pc:sldLayoutMkLst>
            <pc:docMk/>
            <pc:sldMasterMk cId="0" sldId="2147483679"/>
            <pc:sldLayoutMk cId="0" sldId="2147483899"/>
          </pc:sldLayoutMkLst>
          <pc:picChg chg="del">
            <ac:chgData name="Travis Graves" userId="ee887955-a678-4c26-80d9-aa6f47891a68" providerId="ADAL" clId="{5580EA6F-C24F-4B07-950E-564511A14ABF}" dt="2020-04-13T17:17:49.216" v="154" actId="478"/>
            <ac:picMkLst>
              <pc:docMk/>
              <pc:sldMasterMk cId="0" sldId="2147483679"/>
              <pc:sldLayoutMk cId="0" sldId="2147483899"/>
              <ac:picMk id="7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37.450" v="122" actId="478"/>
            <ac:picMkLst>
              <pc:docMk/>
              <pc:sldMasterMk cId="0" sldId="2147483679"/>
              <pc:sldLayoutMk cId="0" sldId="2147483899"/>
              <ac:picMk id="8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4.254" v="177"/>
            <ac:picMkLst>
              <pc:docMk/>
              <pc:sldMasterMk cId="0" sldId="2147483679"/>
              <pc:sldLayoutMk cId="0" sldId="2147483899"/>
              <ac:picMk id="10" creationId="{078AD334-3517-40AC-96A8-6057DFB92780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5.821" v="178"/>
          <pc:sldLayoutMkLst>
            <pc:docMk/>
            <pc:sldMasterMk cId="0" sldId="2147483679"/>
            <pc:sldLayoutMk cId="0" sldId="2147483900"/>
          </pc:sldLayoutMkLst>
          <pc:picChg chg="del">
            <ac:chgData name="Travis Graves" userId="ee887955-a678-4c26-80d9-aa6f47891a68" providerId="ADAL" clId="{5580EA6F-C24F-4B07-950E-564511A14ABF}" dt="2020-04-13T17:17:51.816" v="155" actId="478"/>
            <ac:picMkLst>
              <pc:docMk/>
              <pc:sldMasterMk cId="0" sldId="2147483679"/>
              <pc:sldLayoutMk cId="0" sldId="2147483900"/>
              <ac:picMk id="3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41.169" v="123" actId="478"/>
            <ac:picMkLst>
              <pc:docMk/>
              <pc:sldMasterMk cId="0" sldId="2147483679"/>
              <pc:sldLayoutMk cId="0" sldId="2147483900"/>
              <ac:picMk id="4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5.821" v="178"/>
            <ac:picMkLst>
              <pc:docMk/>
              <pc:sldMasterMk cId="0" sldId="2147483679"/>
              <pc:sldLayoutMk cId="0" sldId="2147483900"/>
              <ac:picMk id="6" creationId="{3968BD99-65BF-4E8B-80BE-0D8835563066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7.421" v="179"/>
          <pc:sldLayoutMkLst>
            <pc:docMk/>
            <pc:sldMasterMk cId="0" sldId="2147483679"/>
            <pc:sldLayoutMk cId="0" sldId="2147483901"/>
          </pc:sldLayoutMkLst>
          <pc:picChg chg="del">
            <ac:chgData name="Travis Graves" userId="ee887955-a678-4c26-80d9-aa6f47891a68" providerId="ADAL" clId="{5580EA6F-C24F-4B07-950E-564511A14ABF}" dt="2020-04-13T17:17:54.608" v="156" actId="478"/>
            <ac:picMkLst>
              <pc:docMk/>
              <pc:sldMasterMk cId="0" sldId="2147483679"/>
              <pc:sldLayoutMk cId="0" sldId="2147483901"/>
              <ac:picMk id="2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43.962" v="124" actId="478"/>
            <ac:picMkLst>
              <pc:docMk/>
              <pc:sldMasterMk cId="0" sldId="2147483679"/>
              <pc:sldLayoutMk cId="0" sldId="2147483901"/>
              <ac:picMk id="3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7.421" v="179"/>
            <ac:picMkLst>
              <pc:docMk/>
              <pc:sldMasterMk cId="0" sldId="2147483679"/>
              <pc:sldLayoutMk cId="0" sldId="2147483901"/>
              <ac:picMk id="5" creationId="{2AD4EA11-8A4E-4A0C-ADFB-355CF0B3098A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8.571" v="180"/>
          <pc:sldLayoutMkLst>
            <pc:docMk/>
            <pc:sldMasterMk cId="0" sldId="2147483679"/>
            <pc:sldLayoutMk cId="0" sldId="2147483902"/>
          </pc:sldLayoutMkLst>
          <pc:picChg chg="del">
            <ac:chgData name="Travis Graves" userId="ee887955-a678-4c26-80d9-aa6f47891a68" providerId="ADAL" clId="{5580EA6F-C24F-4B07-950E-564511A14ABF}" dt="2020-04-13T17:17:57.129" v="157" actId="478"/>
            <ac:picMkLst>
              <pc:docMk/>
              <pc:sldMasterMk cId="0" sldId="2147483679"/>
              <pc:sldLayoutMk cId="0" sldId="2147483902"/>
              <ac:picMk id="5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47.199" v="125" actId="478"/>
            <ac:picMkLst>
              <pc:docMk/>
              <pc:sldMasterMk cId="0" sldId="2147483679"/>
              <pc:sldLayoutMk cId="0" sldId="2147483902"/>
              <ac:picMk id="6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48.571" v="180"/>
            <ac:picMkLst>
              <pc:docMk/>
              <pc:sldMasterMk cId="0" sldId="2147483679"/>
              <pc:sldLayoutMk cId="0" sldId="2147483902"/>
              <ac:picMk id="8" creationId="{DD58DC46-C886-423C-A883-7BB3ECF987F6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49.787" v="181"/>
          <pc:sldLayoutMkLst>
            <pc:docMk/>
            <pc:sldMasterMk cId="0" sldId="2147483679"/>
            <pc:sldLayoutMk cId="0" sldId="2147483903"/>
          </pc:sldLayoutMkLst>
          <pc:picChg chg="del">
            <ac:chgData name="Travis Graves" userId="ee887955-a678-4c26-80d9-aa6f47891a68" providerId="ADAL" clId="{5580EA6F-C24F-4B07-950E-564511A14ABF}" dt="2020-04-13T17:17:59.937" v="158" actId="478"/>
            <ac:picMkLst>
              <pc:docMk/>
              <pc:sldMasterMk cId="0" sldId="2147483679"/>
              <pc:sldLayoutMk cId="0" sldId="2147483903"/>
              <ac:picMk id="5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4:52.252" v="138" actId="478"/>
            <ac:picMkLst>
              <pc:docMk/>
              <pc:sldMasterMk cId="0" sldId="2147483679"/>
              <pc:sldLayoutMk cId="0" sldId="2147483903"/>
              <ac:picMk id="6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4:52.493" v="139"/>
            <ac:picMkLst>
              <pc:docMk/>
              <pc:sldMasterMk cId="0" sldId="2147483679"/>
              <pc:sldLayoutMk cId="0" sldId="2147483903"/>
              <ac:picMk id="8" creationId="{426ECC5D-8173-4FDF-83E8-D0F33D47BD8E}"/>
            </ac:picMkLst>
          </pc:picChg>
          <pc:picChg chg="add">
            <ac:chgData name="Travis Graves" userId="ee887955-a678-4c26-80d9-aa6f47891a68" providerId="ADAL" clId="{5580EA6F-C24F-4B07-950E-564511A14ABF}" dt="2020-04-13T17:19:49.787" v="181"/>
            <ac:picMkLst>
              <pc:docMk/>
              <pc:sldMasterMk cId="0" sldId="2147483679"/>
              <pc:sldLayoutMk cId="0" sldId="2147483903"/>
              <ac:picMk id="9" creationId="{435080CE-5970-47F5-816A-6AFAACF54720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51.050" v="182"/>
          <pc:sldLayoutMkLst>
            <pc:docMk/>
            <pc:sldMasterMk cId="0" sldId="2147483679"/>
            <pc:sldLayoutMk cId="0" sldId="2147483904"/>
          </pc:sldLayoutMkLst>
          <pc:picChg chg="del">
            <ac:chgData name="Travis Graves" userId="ee887955-a678-4c26-80d9-aa6f47891a68" providerId="ADAL" clId="{5580EA6F-C24F-4B07-950E-564511A14ABF}" dt="2020-04-13T17:18:03.897" v="159" actId="478"/>
            <ac:picMkLst>
              <pc:docMk/>
              <pc:sldMasterMk cId="0" sldId="2147483679"/>
              <pc:sldLayoutMk cId="0" sldId="2147483904"/>
              <ac:picMk id="4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50.805" v="126" actId="478"/>
            <ac:picMkLst>
              <pc:docMk/>
              <pc:sldMasterMk cId="0" sldId="2147483679"/>
              <pc:sldLayoutMk cId="0" sldId="2147483904"/>
              <ac:picMk id="5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51.050" v="182"/>
            <ac:picMkLst>
              <pc:docMk/>
              <pc:sldMasterMk cId="0" sldId="2147483679"/>
              <pc:sldLayoutMk cId="0" sldId="2147483904"/>
              <ac:picMk id="7" creationId="{8C726E08-CA0B-45F2-9C54-206594E6FEAB}"/>
            </ac:picMkLst>
          </pc:picChg>
        </pc:sldLayoutChg>
        <pc:sldLayoutChg chg="addSp delSp">
          <pc:chgData name="Travis Graves" userId="ee887955-a678-4c26-80d9-aa6f47891a68" providerId="ADAL" clId="{5580EA6F-C24F-4B07-950E-564511A14ABF}" dt="2020-04-13T17:19:52.438" v="183"/>
          <pc:sldLayoutMkLst>
            <pc:docMk/>
            <pc:sldMasterMk cId="0" sldId="2147483679"/>
            <pc:sldLayoutMk cId="0" sldId="2147483905"/>
          </pc:sldLayoutMkLst>
          <pc:picChg chg="del">
            <ac:chgData name="Travis Graves" userId="ee887955-a678-4c26-80d9-aa6f47891a68" providerId="ADAL" clId="{5580EA6F-C24F-4B07-950E-564511A14ABF}" dt="2020-04-13T17:18:06.617" v="160" actId="478"/>
            <ac:picMkLst>
              <pc:docMk/>
              <pc:sldMasterMk cId="0" sldId="2147483679"/>
              <pc:sldLayoutMk cId="0" sldId="2147483905"/>
              <ac:picMk id="4" creationId="{00000000-0000-0000-0000-000000000000}"/>
            </ac:picMkLst>
          </pc:picChg>
          <pc:picChg chg="del">
            <ac:chgData name="Travis Graves" userId="ee887955-a678-4c26-80d9-aa6f47891a68" providerId="ADAL" clId="{5580EA6F-C24F-4B07-950E-564511A14ABF}" dt="2020-04-13T17:13:53.900" v="127" actId="478"/>
            <ac:picMkLst>
              <pc:docMk/>
              <pc:sldMasterMk cId="0" sldId="2147483679"/>
              <pc:sldLayoutMk cId="0" sldId="2147483905"/>
              <ac:picMk id="5" creationId="{00000000-0000-0000-0000-000000000000}"/>
            </ac:picMkLst>
          </pc:picChg>
          <pc:picChg chg="add">
            <ac:chgData name="Travis Graves" userId="ee887955-a678-4c26-80d9-aa6f47891a68" providerId="ADAL" clId="{5580EA6F-C24F-4B07-950E-564511A14ABF}" dt="2020-04-13T17:19:52.438" v="183"/>
            <ac:picMkLst>
              <pc:docMk/>
              <pc:sldMasterMk cId="0" sldId="2147483679"/>
              <pc:sldLayoutMk cId="0" sldId="2147483905"/>
              <ac:picMk id="7" creationId="{55594F50-E396-4046-9C1F-7B5DFCB40CB3}"/>
            </ac:picMkLst>
          </pc:picChg>
        </pc:sldLayoutChg>
      </pc:sldMasterChg>
    </pc:docChg>
  </pc:docChgLst>
  <pc:docChgLst>
    <pc:chgData name="Hohn, John" userId="S::john.hohn@k12.sd.us::07f103eb-dfb5-4fb1-ab96-017b6cb47736" providerId="AD" clId="Web-{79B391A6-D71B-42FE-91B4-AB862A93FFBE}"/>
    <pc:docChg chg="addSld modSld">
      <pc:chgData name="Hohn, John" userId="S::john.hohn@k12.sd.us::07f103eb-dfb5-4fb1-ab96-017b6cb47736" providerId="AD" clId="Web-{79B391A6-D71B-42FE-91B4-AB862A93FFBE}" dt="2020-05-14T14:56:36.297" v="198"/>
      <pc:docMkLst>
        <pc:docMk/>
      </pc:docMkLst>
      <pc:sldChg chg="modSp">
        <pc:chgData name="Hohn, John" userId="S::john.hohn@k12.sd.us::07f103eb-dfb5-4fb1-ab96-017b6cb47736" providerId="AD" clId="Web-{79B391A6-D71B-42FE-91B4-AB862A93FFBE}" dt="2020-05-14T14:56:36.297" v="198"/>
        <pc:sldMkLst>
          <pc:docMk/>
          <pc:sldMk cId="2386477585" sldId="298"/>
        </pc:sldMkLst>
        <pc:spChg chg="mod">
          <ac:chgData name="Hohn, John" userId="S::john.hohn@k12.sd.us::07f103eb-dfb5-4fb1-ab96-017b6cb47736" providerId="AD" clId="Web-{79B391A6-D71B-42FE-91B4-AB862A93FFBE}" dt="2020-05-14T14:56:36.297" v="198"/>
          <ac:spMkLst>
            <pc:docMk/>
            <pc:sldMk cId="2386477585" sldId="298"/>
            <ac:spMk id="7" creationId="{E93E9F17-6176-4B67-B631-A4CDE94D0897}"/>
          </ac:spMkLst>
        </pc:spChg>
      </pc:sldChg>
      <pc:sldChg chg="modSp">
        <pc:chgData name="Hohn, John" userId="S::john.hohn@k12.sd.us::07f103eb-dfb5-4fb1-ab96-017b6cb47736" providerId="AD" clId="Web-{79B391A6-D71B-42FE-91B4-AB862A93FFBE}" dt="2020-05-14T14:54:16.109" v="32" actId="20577"/>
        <pc:sldMkLst>
          <pc:docMk/>
          <pc:sldMk cId="4162130033" sldId="303"/>
        </pc:sldMkLst>
        <pc:spChg chg="mod">
          <ac:chgData name="Hohn, John" userId="S::john.hohn@k12.sd.us::07f103eb-dfb5-4fb1-ab96-017b6cb47736" providerId="AD" clId="Web-{79B391A6-D71B-42FE-91B4-AB862A93FFBE}" dt="2020-05-14T14:54:16.109" v="32" actId="20577"/>
          <ac:spMkLst>
            <pc:docMk/>
            <pc:sldMk cId="4162130033" sldId="303"/>
            <ac:spMk id="2" creationId="{7624B209-A47A-4949-BD48-F2CBC8F786D4}"/>
          </ac:spMkLst>
        </pc:spChg>
      </pc:sldChg>
      <pc:sldChg chg="modSp new">
        <pc:chgData name="Hohn, John" userId="S::john.hohn@k12.sd.us::07f103eb-dfb5-4fb1-ab96-017b6cb47736" providerId="AD" clId="Web-{79B391A6-D71B-42FE-91B4-AB862A93FFBE}" dt="2020-05-14T14:55:27.890" v="140" actId="20577"/>
        <pc:sldMkLst>
          <pc:docMk/>
          <pc:sldMk cId="1588723394" sldId="304"/>
        </pc:sldMkLst>
        <pc:spChg chg="mod">
          <ac:chgData name="Hohn, John" userId="S::john.hohn@k12.sd.us::07f103eb-dfb5-4fb1-ab96-017b6cb47736" providerId="AD" clId="Web-{79B391A6-D71B-42FE-91B4-AB862A93FFBE}" dt="2020-05-14T14:54:34.843" v="37" actId="20577"/>
          <ac:spMkLst>
            <pc:docMk/>
            <pc:sldMk cId="1588723394" sldId="304"/>
            <ac:spMk id="2" creationId="{AE050A41-03DF-405D-8866-D37B4B7BE3E2}"/>
          </ac:spMkLst>
        </pc:spChg>
        <pc:spChg chg="mod">
          <ac:chgData name="Hohn, John" userId="S::john.hohn@k12.sd.us::07f103eb-dfb5-4fb1-ab96-017b6cb47736" providerId="AD" clId="Web-{79B391A6-D71B-42FE-91B4-AB862A93FFBE}" dt="2020-05-14T14:55:27.890" v="140" actId="20577"/>
          <ac:spMkLst>
            <pc:docMk/>
            <pc:sldMk cId="1588723394" sldId="304"/>
            <ac:spMk id="3" creationId="{0C9385EC-D62F-4B9C-8A90-74CF4CCC1104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27B84AE-C749-4B62-99F1-728FED9E4C9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388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C82C77B-6910-41CD-BCB5-7AE45B17127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137025" y="0"/>
            <a:ext cx="316388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B69B00-39EA-4FD3-9456-3D3341D03DE1}" type="datetimeFigureOut">
              <a:rPr lang="en-US" smtClean="0"/>
              <a:t>7/9/2020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B3B48B-6FF8-44B6-BCEB-9057438013D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107488"/>
            <a:ext cx="316388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4F65C8-B5B7-4AB5-B7EC-6D3FB5E757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137025" y="9107488"/>
            <a:ext cx="316388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D2BF7F-3C17-4A61-A3CA-A25CCDDFA4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0415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388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37025" y="0"/>
            <a:ext cx="316388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A241CB-CB47-483D-A90B-AA7914588DA0}" type="datetimeFigureOut">
              <a:rPr lang="en-US"/>
              <a:t>7/9/2020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4700" y="1198563"/>
            <a:ext cx="5753100" cy="32369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0250" y="4614863"/>
            <a:ext cx="5842000" cy="3775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07488"/>
            <a:ext cx="316388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37025" y="9107488"/>
            <a:ext cx="316388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53A82B-9955-4984-9745-87E6E524CE75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256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1165525" y="836681"/>
            <a:ext cx="10058400" cy="5562600"/>
          </a:xfrm>
          <a:prstGeom prst="rect">
            <a:avLst/>
          </a:prstGeom>
          <a:gradFill rotWithShape="1">
            <a:gsLst>
              <a:gs pos="0">
                <a:srgbClr val="E0E3B9">
                  <a:alpha val="50998"/>
                </a:srgbClr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771652" y="1863725"/>
            <a:ext cx="8591549" cy="3113088"/>
          </a:xfrm>
        </p:spPr>
        <p:txBody>
          <a:bodyPr/>
          <a:lstStyle>
            <a:lvl1pPr algn="ctr">
              <a:defRPr sz="5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761068" y="4965700"/>
            <a:ext cx="8602133" cy="673100"/>
          </a:xfrm>
        </p:spPr>
        <p:txBody>
          <a:bodyPr lIns="91440" tIns="45720" rIns="91440" bIns="45720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09000" y="77788"/>
            <a:ext cx="2463800" cy="60944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600" y="77788"/>
            <a:ext cx="7188200" cy="60944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 Animated Digi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git 4: 0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0</a:t>
            </a:r>
          </a:p>
        </p:txBody>
      </p:sp>
      <p:sp>
        <p:nvSpPr>
          <p:cNvPr id="4" name="Digit 4: 1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</a:t>
            </a:r>
          </a:p>
        </p:txBody>
      </p:sp>
      <p:sp>
        <p:nvSpPr>
          <p:cNvPr id="5" name="Digit 4: 2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</a:p>
        </p:txBody>
      </p:sp>
      <p:sp>
        <p:nvSpPr>
          <p:cNvPr id="6" name="Digit 4: 3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</a:t>
            </a:r>
          </a:p>
        </p:txBody>
      </p:sp>
      <p:sp>
        <p:nvSpPr>
          <p:cNvPr id="7" name="Digit 4: 4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</a:t>
            </a:r>
          </a:p>
        </p:txBody>
      </p:sp>
      <p:sp>
        <p:nvSpPr>
          <p:cNvPr id="8" name="Digit 4: 5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</a:t>
            </a:r>
          </a:p>
        </p:txBody>
      </p:sp>
      <p:sp>
        <p:nvSpPr>
          <p:cNvPr id="9" name="Digit 4: 6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</a:t>
            </a:r>
          </a:p>
        </p:txBody>
      </p:sp>
      <p:sp>
        <p:nvSpPr>
          <p:cNvPr id="10" name="Digit 4: 7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7</a:t>
            </a:r>
          </a:p>
        </p:txBody>
      </p:sp>
      <p:sp>
        <p:nvSpPr>
          <p:cNvPr id="11" name="Digit 4: 8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8</a:t>
            </a:r>
          </a:p>
        </p:txBody>
      </p:sp>
      <p:sp>
        <p:nvSpPr>
          <p:cNvPr id="12" name="Digit 4: 9"/>
          <p:cNvSpPr/>
          <p:nvPr userDrawn="1"/>
        </p:nvSpPr>
        <p:spPr>
          <a:xfrm>
            <a:off x="6474224" y="2299573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9</a:t>
            </a:r>
          </a:p>
        </p:txBody>
      </p:sp>
      <p:sp>
        <p:nvSpPr>
          <p:cNvPr id="13" name="Digit 3: 0"/>
          <p:cNvSpPr/>
          <p:nvPr userDrawn="1"/>
        </p:nvSpPr>
        <p:spPr>
          <a:xfrm>
            <a:off x="4416675" y="2291702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0</a:t>
            </a:r>
          </a:p>
        </p:txBody>
      </p:sp>
      <p:sp>
        <p:nvSpPr>
          <p:cNvPr id="14" name="Digit 3: 1"/>
          <p:cNvSpPr/>
          <p:nvPr userDrawn="1"/>
        </p:nvSpPr>
        <p:spPr>
          <a:xfrm>
            <a:off x="4416675" y="2291702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</a:t>
            </a:r>
          </a:p>
        </p:txBody>
      </p:sp>
      <p:sp>
        <p:nvSpPr>
          <p:cNvPr id="15" name="Digit 3: 2"/>
          <p:cNvSpPr/>
          <p:nvPr userDrawn="1"/>
        </p:nvSpPr>
        <p:spPr>
          <a:xfrm>
            <a:off x="4416675" y="2291702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</a:p>
        </p:txBody>
      </p:sp>
      <p:sp>
        <p:nvSpPr>
          <p:cNvPr id="16" name="Digit 3: 3"/>
          <p:cNvSpPr/>
          <p:nvPr userDrawn="1"/>
        </p:nvSpPr>
        <p:spPr>
          <a:xfrm>
            <a:off x="4416675" y="2291702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</a:t>
            </a:r>
          </a:p>
        </p:txBody>
      </p:sp>
      <p:sp>
        <p:nvSpPr>
          <p:cNvPr id="17" name="Digit 3: 4"/>
          <p:cNvSpPr/>
          <p:nvPr userDrawn="1"/>
        </p:nvSpPr>
        <p:spPr>
          <a:xfrm>
            <a:off x="4416675" y="2291702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</a:t>
            </a:r>
          </a:p>
        </p:txBody>
      </p:sp>
      <p:sp>
        <p:nvSpPr>
          <p:cNvPr id="18" name="Digit 3: 5"/>
          <p:cNvSpPr/>
          <p:nvPr userDrawn="1"/>
        </p:nvSpPr>
        <p:spPr>
          <a:xfrm>
            <a:off x="4416675" y="2291702"/>
            <a:ext cx="1484891" cy="2258854"/>
          </a:xfrm>
          <a:prstGeom prst="roundRect">
            <a:avLst>
              <a:gd name="adj" fmla="val 54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13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807007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0"/>
    </mc:Choice>
    <mc:Fallback xmlns="">
      <p:transition spd="slow" advClick="0" advTm="6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xit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8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000"/>
                            </p:stCondLst>
                            <p:childTnLst>
                              <p:par>
                                <p:cTn id="94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9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3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0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2" presetClass="exit" presetSubtype="4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0" presetID="12" presetClass="exit" presetSubtype="4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9" presetID="12" presetClass="exit" presetSubtype="4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8" presetID="12" presetClass="exit" presetSubtype="4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7" presetID="12" presetClass="exit" presetSubtype="4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6" presetID="12" presetClass="exit" presetSubtype="4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6000"/>
                            </p:stCondLst>
                            <p:childTnLst>
                              <p:par>
                                <p:cTn id="165" presetID="12" presetClass="exit" presetSubtype="4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7000"/>
                            </p:stCondLst>
                            <p:childTnLst>
                              <p:par>
                                <p:cTn id="174" presetID="12" presetClass="exit" presetSubtype="4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7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8000"/>
                            </p:stCondLst>
                            <p:childTnLst>
                              <p:par>
                                <p:cTn id="183" presetID="12" presetClass="exit" presetSubtype="4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8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9000"/>
                            </p:stCondLst>
                            <p:childTnLst>
                              <p:par>
                                <p:cTn id="192" presetID="12" presetClass="exit" presetSubtype="4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9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2" presetClass="entr" presetSubtype="1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20000"/>
                            </p:stCondLst>
                            <p:childTnLst>
                              <p:par>
                                <p:cTn id="201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0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2" presetClass="entr" presetSubtype="1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21000"/>
                            </p:stCondLst>
                            <p:childTnLst>
                              <p:par>
                                <p:cTn id="218" presetID="12" presetClass="exit" presetSubtype="4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2" presetClass="entr" presetSubtype="1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22000"/>
                            </p:stCondLst>
                            <p:childTnLst>
                              <p:par>
                                <p:cTn id="227" presetID="12" presetClass="exit" presetSubtype="4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2" presetClass="entr" presetSubtype="1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23000"/>
                            </p:stCondLst>
                            <p:childTnLst>
                              <p:par>
                                <p:cTn id="236" presetID="12" presetClass="exit" presetSubtype="4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2" presetClass="entr" presetSubtype="1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24000"/>
                            </p:stCondLst>
                            <p:childTnLst>
                              <p:par>
                                <p:cTn id="245" presetID="12" presetClass="exit" presetSubtype="4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2" presetClass="entr" presetSubtype="1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25000"/>
                            </p:stCondLst>
                            <p:childTnLst>
                              <p:par>
                                <p:cTn id="254" presetID="12" presetClass="exit" presetSubtype="4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2" presetClass="entr" presetSubtype="1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26000"/>
                            </p:stCondLst>
                            <p:childTnLst>
                              <p:par>
                                <p:cTn id="263" presetID="12" presetClass="exit" presetSubtype="4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2" presetClass="entr" presetSubtype="1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27000"/>
                            </p:stCondLst>
                            <p:childTnLst>
                              <p:par>
                                <p:cTn id="272" presetID="12" presetClass="exit" presetSubtype="4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7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2" presetClass="entr" presetSubtype="1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28000"/>
                            </p:stCondLst>
                            <p:childTnLst>
                              <p:par>
                                <p:cTn id="281" presetID="12" presetClass="exit" presetSubtype="4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8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2" presetClass="entr" presetSubtype="1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29000"/>
                            </p:stCondLst>
                            <p:childTnLst>
                              <p:par>
                                <p:cTn id="290" presetID="12" presetClass="exit" presetSubtype="4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9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12" presetClass="entr" presetSubtype="1" fill="hold" grpId="5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30000"/>
                            </p:stCondLst>
                            <p:childTnLst>
                              <p:par>
                                <p:cTn id="299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0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" presetID="12" presetClass="exit" presetSubtype="4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0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2" presetClass="entr" presetSubtype="1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>
                            <p:stCondLst>
                              <p:cond delay="31000"/>
                            </p:stCondLst>
                            <p:childTnLst>
                              <p:par>
                                <p:cTn id="316" presetID="12" presetClass="exit" presetSubtype="4" fill="hold" grpId="7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32000"/>
                            </p:stCondLst>
                            <p:childTnLst>
                              <p:par>
                                <p:cTn id="325" presetID="12" presetClass="exit" presetSubtype="4" fill="hold" grpId="7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2" presetClass="entr" presetSubtype="1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>
                            <p:stCondLst>
                              <p:cond delay="33000"/>
                            </p:stCondLst>
                            <p:childTnLst>
                              <p:par>
                                <p:cTn id="334" presetID="12" presetClass="exit" presetSubtype="4" fill="hold" grpId="7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ntr" presetSubtype="1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2" fill="hold">
                            <p:stCondLst>
                              <p:cond delay="34000"/>
                            </p:stCondLst>
                            <p:childTnLst>
                              <p:par>
                                <p:cTn id="343" presetID="12" presetClass="exit" presetSubtype="4" fill="hold" grpId="7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2" presetClass="entr" presetSubtype="1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1" fill="hold">
                            <p:stCondLst>
                              <p:cond delay="35000"/>
                            </p:stCondLst>
                            <p:childTnLst>
                              <p:par>
                                <p:cTn id="352" presetID="12" presetClass="exit" presetSubtype="4" fill="hold" grpId="7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2" presetClass="entr" presetSubtype="1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0" fill="hold">
                            <p:stCondLst>
                              <p:cond delay="36000"/>
                            </p:stCondLst>
                            <p:childTnLst>
                              <p:par>
                                <p:cTn id="361" presetID="12" presetClass="exit" presetSubtype="4" fill="hold" grpId="7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2" presetClass="entr" presetSubtype="1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37000"/>
                            </p:stCondLst>
                            <p:childTnLst>
                              <p:par>
                                <p:cTn id="370" presetID="12" presetClass="exit" presetSubtype="4" fill="hold" grpId="7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7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2" presetClass="entr" presetSubtype="1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>
                            <p:stCondLst>
                              <p:cond delay="38000"/>
                            </p:stCondLst>
                            <p:childTnLst>
                              <p:par>
                                <p:cTn id="379" presetID="12" presetClass="exit" presetSubtype="4" fill="hold" grpId="7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8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2" presetClass="entr" presetSubtype="1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39000"/>
                            </p:stCondLst>
                            <p:childTnLst>
                              <p:par>
                                <p:cTn id="388" presetID="12" presetClass="exit" presetSubtype="4" fill="hold" grpId="7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9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2" presetClass="entr" presetSubtype="1" fill="hold" grpId="7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6" fill="hold">
                            <p:stCondLst>
                              <p:cond delay="40000"/>
                            </p:stCondLst>
                            <p:childTnLst>
                              <p:par>
                                <p:cTn id="397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9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5" presetID="12" presetClass="exit" presetSubtype="4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0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9" presetID="12" presetClass="entr" presetSubtype="1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3" fill="hold">
                            <p:stCondLst>
                              <p:cond delay="41000"/>
                            </p:stCondLst>
                            <p:childTnLst>
                              <p:par>
                                <p:cTn id="414" presetID="12" presetClass="exit" presetSubtype="4" fill="hold" grpId="9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" presetID="12" presetClass="entr" presetSubtype="1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42000"/>
                            </p:stCondLst>
                            <p:childTnLst>
                              <p:par>
                                <p:cTn id="423" presetID="12" presetClass="exit" presetSubtype="4" fill="hold" grpId="9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12" presetClass="entr" presetSubtype="1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1" fill="hold">
                            <p:stCondLst>
                              <p:cond delay="43000"/>
                            </p:stCondLst>
                            <p:childTnLst>
                              <p:par>
                                <p:cTn id="432" presetID="12" presetClass="exit" presetSubtype="4" fill="hold" grpId="9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2" presetClass="entr" presetSubtype="1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0" fill="hold">
                            <p:stCondLst>
                              <p:cond delay="44000"/>
                            </p:stCondLst>
                            <p:childTnLst>
                              <p:par>
                                <p:cTn id="441" presetID="12" presetClass="exit" presetSubtype="4" fill="hold" grpId="9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" presetID="12" presetClass="entr" presetSubtype="1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9" fill="hold">
                            <p:stCondLst>
                              <p:cond delay="45000"/>
                            </p:stCondLst>
                            <p:childTnLst>
                              <p:par>
                                <p:cTn id="450" presetID="12" presetClass="exit" presetSubtype="4" fill="hold" grpId="9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4" presetID="12" presetClass="entr" presetSubtype="1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8" fill="hold">
                            <p:stCondLst>
                              <p:cond delay="46000"/>
                            </p:stCondLst>
                            <p:childTnLst>
                              <p:par>
                                <p:cTn id="459" presetID="12" presetClass="exit" presetSubtype="4" fill="hold" grpId="9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3" presetID="12" presetClass="entr" presetSubtype="1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7" fill="hold">
                            <p:stCondLst>
                              <p:cond delay="47000"/>
                            </p:stCondLst>
                            <p:childTnLst>
                              <p:par>
                                <p:cTn id="468" presetID="12" presetClass="exit" presetSubtype="4" fill="hold" grpId="9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7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2" presetID="12" presetClass="entr" presetSubtype="1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6" fill="hold">
                            <p:stCondLst>
                              <p:cond delay="48000"/>
                            </p:stCondLst>
                            <p:childTnLst>
                              <p:par>
                                <p:cTn id="477" presetID="12" presetClass="exit" presetSubtype="4" fill="hold" grpId="9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7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" presetID="12" presetClass="entr" presetSubtype="1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5" fill="hold">
                            <p:stCondLst>
                              <p:cond delay="49000"/>
                            </p:stCondLst>
                            <p:childTnLst>
                              <p:par>
                                <p:cTn id="486" presetID="12" presetClass="exit" presetSubtype="4" fill="hold" grpId="9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8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0" presetID="12" presetClass="entr" presetSubtype="1" fill="hold" grpId="9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4" fill="hold">
                            <p:stCondLst>
                              <p:cond delay="50000"/>
                            </p:stCondLst>
                            <p:childTnLst>
                              <p:par>
                                <p:cTn id="495" presetID="1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9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9" presetID="12" presetClass="entr" presetSubtype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3" presetID="12" presetClass="exit" presetSubtype="4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0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7" presetID="12" presetClass="entr" presetSubtype="1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1" fill="hold">
                            <p:stCondLst>
                              <p:cond delay="51000"/>
                            </p:stCondLst>
                            <p:childTnLst>
                              <p:par>
                                <p:cTn id="512" presetID="12" presetClass="exit" presetSubtype="4" fill="hold" grpId="1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6" presetID="12" presetClass="entr" presetSubtype="1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0" fill="hold">
                            <p:stCondLst>
                              <p:cond delay="52000"/>
                            </p:stCondLst>
                            <p:childTnLst>
                              <p:par>
                                <p:cTn id="521" presetID="12" presetClass="exit" presetSubtype="4" fill="hold" grpId="1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5" presetID="12" presetClass="entr" presetSubtype="1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9" fill="hold">
                            <p:stCondLst>
                              <p:cond delay="53000"/>
                            </p:stCondLst>
                            <p:childTnLst>
                              <p:par>
                                <p:cTn id="530" presetID="12" presetClass="exit" presetSubtype="4" fill="hold" grpId="1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4" presetID="12" presetClass="entr" presetSubtype="1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8" fill="hold">
                            <p:stCondLst>
                              <p:cond delay="54000"/>
                            </p:stCondLst>
                            <p:childTnLst>
                              <p:par>
                                <p:cTn id="539" presetID="12" presetClass="exit" presetSubtype="4" fill="hold" grpId="1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3" presetID="12" presetClass="entr" presetSubtype="1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7" fill="hold">
                            <p:stCondLst>
                              <p:cond delay="55000"/>
                            </p:stCondLst>
                            <p:childTnLst>
                              <p:par>
                                <p:cTn id="548" presetID="12" presetClass="exit" presetSubtype="4" fill="hold" grpId="1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2" presetID="12" presetClass="entr" presetSubtype="1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6" fill="hold">
                            <p:stCondLst>
                              <p:cond delay="56000"/>
                            </p:stCondLst>
                            <p:childTnLst>
                              <p:par>
                                <p:cTn id="557" presetID="12" presetClass="exit" presetSubtype="4" fill="hold" grpId="1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1" presetID="12" presetClass="entr" presetSubtype="1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5" fill="hold">
                            <p:stCondLst>
                              <p:cond delay="57000"/>
                            </p:stCondLst>
                            <p:childTnLst>
                              <p:par>
                                <p:cTn id="566" presetID="12" presetClass="exit" presetSubtype="4" fill="hold" grpId="1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6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0" presetID="12" presetClass="entr" presetSubtype="1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4" fill="hold">
                            <p:stCondLst>
                              <p:cond delay="58000"/>
                            </p:stCondLst>
                            <p:childTnLst>
                              <p:par>
                                <p:cTn id="575" presetID="12" presetClass="exit" presetSubtype="4" fill="hold" grpId="1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7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9" presetID="12" presetClass="entr" presetSubtype="1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3" fill="hold">
                            <p:stCondLst>
                              <p:cond delay="59000"/>
                            </p:stCondLst>
                            <p:childTnLst>
                              <p:par>
                                <p:cTn id="584" presetID="12" presetClass="exit" presetSubtype="4" fill="hold" grpId="1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8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8" presetID="12" presetClass="entr" presetSubtype="1" fill="hold" grpId="1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4" grpId="0"/>
      <p:bldP spid="4" grpId="1"/>
      <p:bldP spid="4" grpId="2"/>
      <p:bldP spid="4" grpId="3"/>
      <p:bldP spid="4" grpId="4"/>
      <p:bldP spid="4" grpId="5"/>
      <p:bldP spid="4" grpId="6"/>
      <p:bldP spid="4" grpId="7"/>
      <p:bldP spid="4" grpId="8"/>
      <p:bldP spid="4" grpId="9"/>
      <p:bldP spid="4" grpId="10"/>
      <p:bldP spid="4" grpId="11"/>
      <p:bldP spid="5" grpId="0"/>
      <p:bldP spid="5" grpId="1"/>
      <p:bldP spid="5" grpId="2"/>
      <p:bldP spid="5" grpId="3"/>
      <p:bldP spid="5" grpId="4"/>
      <p:bldP spid="5" grpId="5"/>
      <p:bldP spid="5" grpId="6"/>
      <p:bldP spid="5" grpId="7"/>
      <p:bldP spid="5" grpId="8"/>
      <p:bldP spid="5" grpId="9"/>
      <p:bldP spid="5" grpId="10"/>
      <p:bldP spid="5" grpId="11"/>
      <p:bldP spid="6" grpId="0"/>
      <p:bldP spid="6" grpId="1"/>
      <p:bldP spid="6" grpId="2"/>
      <p:bldP spid="6" grpId="3"/>
      <p:bldP spid="6" grpId="4"/>
      <p:bldP spid="6" grpId="5"/>
      <p:bldP spid="6" grpId="6"/>
      <p:bldP spid="6" grpId="7"/>
      <p:bldP spid="6" grpId="8"/>
      <p:bldP spid="6" grpId="9"/>
      <p:bldP spid="6" grpId="10"/>
      <p:bldP spid="6" grpId="11"/>
      <p:bldP spid="7" grpId="0"/>
      <p:bldP spid="7" grpId="1"/>
      <p:bldP spid="7" grpId="2"/>
      <p:bldP spid="7" grpId="3"/>
      <p:bldP spid="7" grpId="4"/>
      <p:bldP spid="7" grpId="5"/>
      <p:bldP spid="7" grpId="6"/>
      <p:bldP spid="7" grpId="7"/>
      <p:bldP spid="7" grpId="8"/>
      <p:bldP spid="7" grpId="9"/>
      <p:bldP spid="7" grpId="10"/>
      <p:bldP spid="7" grpId="11"/>
      <p:bldP spid="8" grpId="0"/>
      <p:bldP spid="8" grpId="1"/>
      <p:bldP spid="8" grpId="2"/>
      <p:bldP spid="8" grpId="3"/>
      <p:bldP spid="8" grpId="4"/>
      <p:bldP spid="8" grpId="5"/>
      <p:bldP spid="8" grpId="6"/>
      <p:bldP spid="8" grpId="7"/>
      <p:bldP spid="8" grpId="8"/>
      <p:bldP spid="8" grpId="9"/>
      <p:bldP spid="8" grpId="10"/>
      <p:bldP spid="8" grpId="11"/>
      <p:bldP spid="9" grpId="0"/>
      <p:bldP spid="9" grpId="1"/>
      <p:bldP spid="9" grpId="2"/>
      <p:bldP spid="9" grpId="3"/>
      <p:bldP spid="9" grpId="4"/>
      <p:bldP spid="9" grpId="5"/>
      <p:bldP spid="9" grpId="6"/>
      <p:bldP spid="9" grpId="7"/>
      <p:bldP spid="9" grpId="8"/>
      <p:bldP spid="9" grpId="9"/>
      <p:bldP spid="9" grpId="10"/>
      <p:bldP spid="9" grpId="11"/>
      <p:bldP spid="10" grpId="0"/>
      <p:bldP spid="10" grpId="1"/>
      <p:bldP spid="10" grpId="2"/>
      <p:bldP spid="10" grpId="3"/>
      <p:bldP spid="10" grpId="4"/>
      <p:bldP spid="10" grpId="5"/>
      <p:bldP spid="10" grpId="6"/>
      <p:bldP spid="10" grpId="7"/>
      <p:bldP spid="10" grpId="8"/>
      <p:bldP spid="10" grpId="9"/>
      <p:bldP spid="10" grpId="10"/>
      <p:bldP spid="10" grpId="11"/>
      <p:bldP spid="11" grpId="0"/>
      <p:bldP spid="11" grpId="1"/>
      <p:bldP spid="11" grpId="2"/>
      <p:bldP spid="11" grpId="3"/>
      <p:bldP spid="11" grpId="4"/>
      <p:bldP spid="11" grpId="5"/>
      <p:bldP spid="11" grpId="6"/>
      <p:bldP spid="11" grpId="7"/>
      <p:bldP spid="11" grpId="8"/>
      <p:bldP spid="11" grpId="9"/>
      <p:bldP spid="11" grpId="10"/>
      <p:bldP spid="11" grpId="11"/>
      <p:bldP spid="12" grpId="0"/>
      <p:bldP spid="12" grpId="1"/>
      <p:bldP spid="12" grpId="2"/>
      <p:bldP spid="12" grpId="3"/>
      <p:bldP spid="12" grpId="4"/>
      <p:bldP spid="12" grpId="5"/>
      <p:bldP spid="12" grpId="6"/>
      <p:bldP spid="12" grpId="7"/>
      <p:bldP spid="12" grpId="8"/>
      <p:bldP spid="12" grpId="9"/>
      <p:bldP spid="12" grpId="10"/>
      <p:bldP spid="12" grpId="1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01233" y="1066800"/>
            <a:ext cx="4582584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019" y="1066800"/>
            <a:ext cx="4582583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8"/>
          <p:cNvSpPr>
            <a:spLocks noChangeArrowheads="1"/>
          </p:cNvSpPr>
          <p:nvPr userDrawn="1"/>
        </p:nvSpPr>
        <p:spPr bwMode="auto">
          <a:xfrm>
            <a:off x="1016000" y="838200"/>
            <a:ext cx="10058400" cy="5562600"/>
          </a:xfrm>
          <a:prstGeom prst="rect">
            <a:avLst/>
          </a:prstGeom>
          <a:gradFill rotWithShape="1">
            <a:gsLst>
              <a:gs pos="0">
                <a:srgbClr val="E0E3B9">
                  <a:alpha val="50998"/>
                </a:srgbClr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117600" y="77788"/>
            <a:ext cx="9855200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01235" y="1066800"/>
            <a:ext cx="9368367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5" r:id="rId1"/>
    <p:sldLayoutId id="2147483896" r:id="rId2"/>
    <p:sldLayoutId id="2147483897" r:id="rId3"/>
    <p:sldLayoutId id="2147483898" r:id="rId4"/>
    <p:sldLayoutId id="2147483899" r:id="rId5"/>
    <p:sldLayoutId id="2147483900" r:id="rId6"/>
    <p:sldLayoutId id="2147483901" r:id="rId7"/>
    <p:sldLayoutId id="2147483902" r:id="rId8"/>
    <p:sldLayoutId id="2147483903" r:id="rId9"/>
    <p:sldLayoutId id="2147483904" r:id="rId10"/>
    <p:sldLayoutId id="2147483905" r:id="rId11"/>
    <p:sldLayoutId id="2147483906" r:id="rId12"/>
  </p:sldLayoutIdLst>
  <p:txStyles>
    <p:titleStyle>
      <a:lvl1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itchFamily="2" charset="2"/>
        <a:defRPr sz="3000" b="1">
          <a:solidFill>
            <a:schemeClr val="tx2"/>
          </a:solidFill>
          <a:latin typeface="Arial Narrow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40000"/>
        </a:spcBef>
        <a:spcAft>
          <a:spcPct val="0"/>
        </a:spcAft>
        <a:buClr>
          <a:srgbClr val="8DACD0"/>
        </a:buClr>
        <a:buSzPct val="70000"/>
        <a:buFont typeface="Wingdings" pitchFamily="2" charset="2"/>
        <a:buBlip>
          <a:blip r:embed="rId14"/>
        </a:buBlip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631825" indent="-174625" algn="l" rtl="0" eaLnBrk="0" fontAlgn="base" hangingPunct="0">
        <a:spcBef>
          <a:spcPct val="40000"/>
        </a:spcBef>
        <a:spcAft>
          <a:spcPct val="0"/>
        </a:spcAft>
        <a:buClr>
          <a:srgbClr val="8DACD0"/>
        </a:buClr>
        <a:buFont typeface="Wingdings" pitchFamily="2" charset="2"/>
        <a:buChar char=""/>
        <a:defRPr sz="2400">
          <a:solidFill>
            <a:schemeClr val="tx1"/>
          </a:solidFill>
          <a:latin typeface="+mn-lt"/>
        </a:defRPr>
      </a:lvl2pPr>
      <a:lvl3pPr marL="860425" indent="-635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3pPr>
      <a:lvl4pPr marL="1089025" indent="282575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4pPr>
      <a:lvl5pPr marL="13128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5pPr>
      <a:lvl6pPr marL="17700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6pPr>
      <a:lvl7pPr marL="22272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7pPr>
      <a:lvl8pPr marL="26844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8pPr>
      <a:lvl9pPr marL="3141663" indent="-1588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01235" y="1237673"/>
            <a:ext cx="9368367" cy="4934528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US" sz="6600" dirty="0">
                <a:solidFill>
                  <a:schemeClr val="tx2"/>
                </a:solidFill>
              </a:rPr>
              <a:t>Welcome</a:t>
            </a:r>
            <a:endParaRPr lang="en-US" sz="8000" dirty="0">
              <a:solidFill>
                <a:schemeClr val="tx2"/>
              </a:solidFill>
            </a:endParaRPr>
          </a:p>
          <a:p>
            <a:pPr algn="ctr">
              <a:buNone/>
            </a:pPr>
            <a:r>
              <a:rPr lang="en-US" sz="4400" dirty="0"/>
              <a:t>Microsoft Teams and Google Classroom Training</a:t>
            </a:r>
          </a:p>
          <a:p>
            <a:pPr algn="ctr">
              <a:buFont typeface="Wingdings" pitchFamily="2" charset="2"/>
              <a:buNone/>
            </a:pPr>
            <a:endParaRPr lang="en-US" dirty="0"/>
          </a:p>
          <a:p>
            <a:pPr algn="ctr">
              <a:buNone/>
            </a:pPr>
            <a:r>
              <a:rPr lang="en-US" dirty="0"/>
              <a:t>July 28, 2020 Teams Live Event – Microsoft 365 Part 1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sz="4200" dirty="0">
              <a:solidFill>
                <a:schemeClr val="tx2"/>
              </a:solidFill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A7C608E7-E84A-40D0-967E-DCB165BABE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2802666"/>
              </p:ext>
            </p:extLst>
          </p:nvPr>
        </p:nvGraphicFramePr>
        <p:xfrm>
          <a:off x="2545830" y="4490257"/>
          <a:ext cx="7079176" cy="13786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39588">
                  <a:extLst>
                    <a:ext uri="{9D8B030D-6E8A-4147-A177-3AD203B41FA5}">
                      <a16:colId xmlns:a16="http://schemas.microsoft.com/office/drawing/2014/main" val="1292872251"/>
                    </a:ext>
                  </a:extLst>
                </a:gridCol>
                <a:gridCol w="3539588">
                  <a:extLst>
                    <a:ext uri="{9D8B030D-6E8A-4147-A177-3AD203B41FA5}">
                      <a16:colId xmlns:a16="http://schemas.microsoft.com/office/drawing/2014/main" val="3341379284"/>
                    </a:ext>
                  </a:extLst>
                </a:gridCol>
              </a:tblGrid>
              <a:tr h="689317">
                <a:tc gridSpan="2">
                  <a:txBody>
                    <a:bodyPr/>
                    <a:lstStyle/>
                    <a:p>
                      <a:pPr algn="ctr"/>
                      <a:r>
                        <a:rPr lang="en-US" sz="3600">
                          <a:solidFill>
                            <a:schemeClr val="tx1"/>
                          </a:solidFill>
                        </a:rPr>
                        <a:t>Instructors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357596"/>
                  </a:ext>
                </a:extLst>
              </a:tr>
              <a:tr h="689317">
                <a:tc>
                  <a:txBody>
                    <a:bodyPr/>
                    <a:lstStyle/>
                    <a:p>
                      <a:pPr algn="ctr"/>
                      <a:r>
                        <a:rPr lang="en-US" sz="3600">
                          <a:solidFill>
                            <a:schemeClr val="tx1"/>
                          </a:solidFill>
                        </a:rPr>
                        <a:t>Travis Graves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solidFill>
                            <a:schemeClr val="tx1"/>
                          </a:solidFill>
                        </a:rPr>
                        <a:t>John Hohn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50207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44389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D2FF3-00F4-43C4-8AA6-6C4A3AF6BF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Teams Live Event – Microsoft 365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97D03F-9F53-4DAF-8D5C-2FECFA9B01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1235" y="1066800"/>
            <a:ext cx="9387904" cy="5105400"/>
          </a:xfrm>
        </p:spPr>
        <p:txBody>
          <a:bodyPr/>
          <a:lstStyle/>
          <a:p>
            <a:r>
              <a:rPr lang="en-US" dirty="0"/>
              <a:t>Will be expanding on the content presented in the Microsoft 365 Videos found in the </a:t>
            </a:r>
            <a:r>
              <a:rPr lang="en-US" b="1" dirty="0">
                <a:solidFill>
                  <a:srgbClr val="FF0000"/>
                </a:solidFill>
              </a:rPr>
              <a:t>01 – Microsoft 365 </a:t>
            </a:r>
            <a:r>
              <a:rPr lang="en-US" dirty="0">
                <a:solidFill>
                  <a:srgbClr val="FF0000"/>
                </a:solidFill>
              </a:rPr>
              <a:t>Videos 1 - 5</a:t>
            </a:r>
            <a:endParaRPr lang="en-US" b="1" dirty="0">
              <a:solidFill>
                <a:srgbClr val="FF0000"/>
              </a:solidFill>
            </a:endParaRPr>
          </a:p>
          <a:p>
            <a:r>
              <a:rPr lang="en-US" dirty="0"/>
              <a:t>Will be reviewing questions that were submitted via the </a:t>
            </a:r>
            <a:r>
              <a:rPr lang="en-US" b="1" dirty="0"/>
              <a:t>01 – Microsoft 365 </a:t>
            </a:r>
            <a:r>
              <a:rPr lang="en-US" dirty="0"/>
              <a:t>Teams Channel </a:t>
            </a:r>
            <a:r>
              <a:rPr lang="en-US" b="1" dirty="0"/>
              <a:t>Questions Form</a:t>
            </a:r>
          </a:p>
          <a:p>
            <a:r>
              <a:rPr lang="en-US" dirty="0"/>
              <a:t>If you have questions during the live event enter them into “</a:t>
            </a:r>
            <a:r>
              <a:rPr lang="en-US" b="1" dirty="0">
                <a:solidFill>
                  <a:srgbClr val="FF0000"/>
                </a:solidFill>
              </a:rPr>
              <a:t>Q&amp;A</a:t>
            </a:r>
            <a:r>
              <a:rPr lang="en-US" dirty="0"/>
              <a:t>” area of this Live meeting</a:t>
            </a:r>
          </a:p>
          <a:p>
            <a:r>
              <a:rPr lang="en-US" dirty="0"/>
              <a:t>Q&amp;A not answered during the live meeting will be published into the </a:t>
            </a:r>
            <a:r>
              <a:rPr lang="en-US" dirty="0">
                <a:solidFill>
                  <a:srgbClr val="FF0000"/>
                </a:solidFill>
              </a:rPr>
              <a:t>Notes</a:t>
            </a:r>
            <a:r>
              <a:rPr lang="en-US" dirty="0"/>
              <a:t> tab the </a:t>
            </a:r>
            <a:r>
              <a:rPr lang="en-US" dirty="0">
                <a:solidFill>
                  <a:srgbClr val="FF0000"/>
                </a:solidFill>
              </a:rPr>
              <a:t>01 – Microsoft 365</a:t>
            </a:r>
          </a:p>
        </p:txBody>
      </p:sp>
      <p:pic>
        <p:nvPicPr>
          <p:cNvPr id="4" name="Picture 4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CEB5E373-8B1C-48DC-BC64-92D443F685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16724" y="4098564"/>
            <a:ext cx="2538047" cy="2754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1402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D2FF3-00F4-43C4-8AA6-6C4A3AF6BF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Office 365 vs Desktop Office 365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97D03F-9F53-4DAF-8D5C-2FECFA9B01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Side by Side Comparison</a:t>
            </a:r>
          </a:p>
          <a:p>
            <a:r>
              <a:rPr lang="en-US"/>
              <a:t>Desktop AutoSave option (Only for OneDrive/SharePoint Content) </a:t>
            </a:r>
          </a:p>
        </p:txBody>
      </p:sp>
    </p:spTree>
    <p:extLst>
      <p:ext uri="{BB962C8B-B14F-4D97-AF65-F5344CB8AC3E}">
        <p14:creationId xmlns:p14="http://schemas.microsoft.com/office/powerpoint/2010/main" val="2952732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050A41-03DF-405D-8866-D37B4B7BE3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Next Teams Live Event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9385EC-D62F-4B9C-8A90-74CF4CCC11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Next Live Event will cover Microsoft 365 Part 2 (Videos 7 – 10) Microsoft Teams content on July 30</a:t>
            </a:r>
            <a:r>
              <a:rPr lang="en-US" baseline="30000" dirty="0"/>
              <a:t>th</a:t>
            </a:r>
            <a:r>
              <a:rPr lang="en-US" dirty="0"/>
              <a:t> </a:t>
            </a:r>
          </a:p>
          <a:p>
            <a:pPr lvl="1"/>
            <a:r>
              <a:rPr lang="en-US" b="1" dirty="0"/>
              <a:t>2:00PM to 3:30PM Central Time (1:00PM to 2:30PM Mountain Time)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8723394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_Template">
  <a:themeElements>
    <a:clrScheme name="Master_Template 9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FFFFFF"/>
      </a:accent1>
      <a:accent2>
        <a:srgbClr val="8DACD0"/>
      </a:accent2>
      <a:accent3>
        <a:srgbClr val="FFFFFF"/>
      </a:accent3>
      <a:accent4>
        <a:srgbClr val="000000"/>
      </a:accent4>
      <a:accent5>
        <a:srgbClr val="FFFFFF"/>
      </a:accent5>
      <a:accent6>
        <a:srgbClr val="7F9BBC"/>
      </a:accent6>
      <a:hlink>
        <a:srgbClr val="618FFD"/>
      </a:hlink>
      <a:folHlink>
        <a:srgbClr val="CECECE"/>
      </a:folHlink>
    </a:clrScheme>
    <a:fontScheme name="Master_Template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rgbClr val="333333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rgbClr val="333333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Master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_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8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C1FEF9"/>
        </a:accent1>
        <a:accent2>
          <a:srgbClr val="DC0081"/>
        </a:accent2>
        <a:accent3>
          <a:srgbClr val="FFFFFF"/>
        </a:accent3>
        <a:accent4>
          <a:srgbClr val="000000"/>
        </a:accent4>
        <a:accent5>
          <a:srgbClr val="DDFEFB"/>
        </a:accent5>
        <a:accent6>
          <a:srgbClr val="C70074"/>
        </a:accent6>
        <a:hlink>
          <a:srgbClr val="618FFD"/>
        </a:hlink>
        <a:folHlink>
          <a:srgbClr val="CECEC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Template 9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FFFFFF"/>
        </a:accent1>
        <a:accent2>
          <a:srgbClr val="8DACD0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7F9BBC"/>
        </a:accent6>
        <a:hlink>
          <a:srgbClr val="618FFD"/>
        </a:hlink>
        <a:folHlink>
          <a:srgbClr val="CECEC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10.xml><?xml version="1.0" encoding="utf-8"?>
<Control xmlns="http://schemas.microsoft.com/VisualStudio/2011/storyboarding/control">
  <Id Name="System.Storyboarding.WindowsPhone.WideTile" Revision="1" Stencil="System.Storyboarding.WindowsPhone" StencilVersion="0.1"/>
</Control>
</file>

<file path=customXml/item11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2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3.xml><?xml version="1.0" encoding="utf-8"?>
<Control xmlns="http://schemas.microsoft.com/VisualStudio/2011/storyboarding/control">
  <Id Name="System.Storyboarding.Icons.User" Revision="1" Stencil="System.Storyboarding.Icons" StencilVersion="0.1"/>
</Control>
</file>

<file path=customXml/item14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5.xml><?xml version="1.0" encoding="utf-8"?>
<Control xmlns="http://schemas.microsoft.com/VisualStudio/2011/storyboarding/control">
  <Id Name="System.Storyboarding.Common.Text" Revision="1" Stencil="System.Storyboarding.Common" StencilVersion="0.1"/>
</Control>
</file>

<file path=customXml/item16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17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8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19.xml><?xml version="1.0" encoding="utf-8"?>
<Control xmlns="http://schemas.microsoft.com/VisualStudio/2011/storyboarding/control">
  <Id Name="System.Storyboarding.WindowsPhone.WideTile" Revision="1" Stencil="System.Storyboarding.WindowsPhone" StencilVersion="0.1"/>
</Control>
</file>

<file path=customXml/item2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20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B33895EF33C3C46B9B2A7241DF229F6" ma:contentTypeVersion="0" ma:contentTypeDescription="Create a new document." ma:contentTypeScope="" ma:versionID="e41d9a1b4301b626ef877bc46cb2e6fb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d413257cd9829394d17656a545d5fa4e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Control xmlns="http://schemas.microsoft.com/VisualStudio/2011/storyboarding/control">
  <Id Name="System.Storyboarding.WindowsPhone.WideTile" Revision="1" Stencil="System.Storyboarding.WindowsPhone" StencilVersion="0.1"/>
</Control>
</file>

<file path=customXml/item5.xml><?xml version="1.0" encoding="utf-8"?>
<Control xmlns="http://schemas.microsoft.com/VisualStudio/2011/storyboarding/control">
  <Id Name="System.Storyboarding.Backgrounds.StartScreen" Revision="1" Stencil="System.Storyboarding.Backgrounds" StencilVersion="0.1"/>
</Control>
</file>

<file path=customXml/item6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7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8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9.xml><?xml version="1.0" encoding="utf-8"?>
<Control xmlns="http://schemas.microsoft.com/VisualStudio/2011/storyboarding/control">
  <Id Name="System.Storyboarding.WindowsPhone.Tile" Revision="1" Stencil="System.Storyboarding.WindowsPhone" StencilVersion="0.1"/>
</Control>
</file>

<file path=customXml/itemProps1.xml><?xml version="1.0" encoding="utf-8"?>
<ds:datastoreItem xmlns:ds="http://schemas.openxmlformats.org/officeDocument/2006/customXml" ds:itemID="{D9BBD5C2-84D2-4E5B-AADD-692EC7871045}">
  <ds:schemaRefs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3b6a1ac7-51dc-431e-974d-fa57e45edd12"/>
    <ds:schemaRef ds:uri="http://www.w3.org/XML/1998/namespace"/>
    <ds:schemaRef ds:uri="http://purl.org/dc/dcmitype/"/>
  </ds:schemaRefs>
</ds:datastoreItem>
</file>

<file path=customXml/itemProps10.xml><?xml version="1.0" encoding="utf-8"?>
<ds:datastoreItem xmlns:ds="http://schemas.openxmlformats.org/officeDocument/2006/customXml" ds:itemID="{A20CCF91-9787-422A-AEBB-C4729D818C00}">
  <ds:schemaRefs>
    <ds:schemaRef ds:uri="http://schemas.microsoft.com/VisualStudio/2011/storyboarding/control"/>
  </ds:schemaRefs>
</ds:datastoreItem>
</file>

<file path=customXml/itemProps11.xml><?xml version="1.0" encoding="utf-8"?>
<ds:datastoreItem xmlns:ds="http://schemas.openxmlformats.org/officeDocument/2006/customXml" ds:itemID="{1C0C511F-E67D-4D4A-9A7B-6E9F2916E4D8}">
  <ds:schemaRefs>
    <ds:schemaRef ds:uri="http://schemas.microsoft.com/VisualStudio/2011/storyboarding/control"/>
  </ds:schemaRefs>
</ds:datastoreItem>
</file>

<file path=customXml/itemProps12.xml><?xml version="1.0" encoding="utf-8"?>
<ds:datastoreItem xmlns:ds="http://schemas.openxmlformats.org/officeDocument/2006/customXml" ds:itemID="{54096EDF-8844-4AF1-A245-67F5F80754AD}">
  <ds:schemaRefs>
    <ds:schemaRef ds:uri="http://schemas.microsoft.com/VisualStudio/2011/storyboarding/control"/>
  </ds:schemaRefs>
</ds:datastoreItem>
</file>

<file path=customXml/itemProps13.xml><?xml version="1.0" encoding="utf-8"?>
<ds:datastoreItem xmlns:ds="http://schemas.openxmlformats.org/officeDocument/2006/customXml" ds:itemID="{2D71B260-49DD-430A-993F-35BB818160D2}">
  <ds:schemaRefs>
    <ds:schemaRef ds:uri="http://schemas.microsoft.com/VisualStudio/2011/storyboarding/control"/>
  </ds:schemaRefs>
</ds:datastoreItem>
</file>

<file path=customXml/itemProps14.xml><?xml version="1.0" encoding="utf-8"?>
<ds:datastoreItem xmlns:ds="http://schemas.openxmlformats.org/officeDocument/2006/customXml" ds:itemID="{8376A45C-3B73-430A-AB07-14AE228ECB55}">
  <ds:schemaRefs>
    <ds:schemaRef ds:uri="http://schemas.microsoft.com/VisualStudio/2011/storyboarding/control"/>
  </ds:schemaRefs>
</ds:datastoreItem>
</file>

<file path=customXml/itemProps15.xml><?xml version="1.0" encoding="utf-8"?>
<ds:datastoreItem xmlns:ds="http://schemas.openxmlformats.org/officeDocument/2006/customXml" ds:itemID="{CCE23676-7212-4FCA-ABFB-70FF7FF618C0}">
  <ds:schemaRefs>
    <ds:schemaRef ds:uri="http://schemas.microsoft.com/VisualStudio/2011/storyboarding/control"/>
  </ds:schemaRefs>
</ds:datastoreItem>
</file>

<file path=customXml/itemProps16.xml><?xml version="1.0" encoding="utf-8"?>
<ds:datastoreItem xmlns:ds="http://schemas.openxmlformats.org/officeDocument/2006/customXml" ds:itemID="{D7EE9241-5438-41E0-BA96-6843378584AE}">
  <ds:schemaRefs>
    <ds:schemaRef ds:uri="http://schemas.microsoft.com/sharepoint/v3/contenttype/forms"/>
  </ds:schemaRefs>
</ds:datastoreItem>
</file>

<file path=customXml/itemProps17.xml><?xml version="1.0" encoding="utf-8"?>
<ds:datastoreItem xmlns:ds="http://schemas.openxmlformats.org/officeDocument/2006/customXml" ds:itemID="{227E5C53-C01D-4E70-A6B9-862CEA9643DB}">
  <ds:schemaRefs>
    <ds:schemaRef ds:uri="http://schemas.microsoft.com/VisualStudio/2011/storyboarding/control"/>
  </ds:schemaRefs>
</ds:datastoreItem>
</file>

<file path=customXml/itemProps18.xml><?xml version="1.0" encoding="utf-8"?>
<ds:datastoreItem xmlns:ds="http://schemas.openxmlformats.org/officeDocument/2006/customXml" ds:itemID="{F8288DEA-22B9-443B-ABE1-014EF687A73A}">
  <ds:schemaRefs>
    <ds:schemaRef ds:uri="http://schemas.microsoft.com/VisualStudio/2011/storyboarding/control"/>
  </ds:schemaRefs>
</ds:datastoreItem>
</file>

<file path=customXml/itemProps19.xml><?xml version="1.0" encoding="utf-8"?>
<ds:datastoreItem xmlns:ds="http://schemas.openxmlformats.org/officeDocument/2006/customXml" ds:itemID="{5F8B743C-58C9-496B-861D-37CFDCB689D2}">
  <ds:schemaRefs>
    <ds:schemaRef ds:uri="http://schemas.microsoft.com/VisualStudio/2011/storyboarding/control"/>
  </ds:schemaRefs>
</ds:datastoreItem>
</file>

<file path=customXml/itemProps2.xml><?xml version="1.0" encoding="utf-8"?>
<ds:datastoreItem xmlns:ds="http://schemas.openxmlformats.org/officeDocument/2006/customXml" ds:itemID="{A56E7BBF-4AD1-4BAB-BB90-656BC303E394}">
  <ds:schemaRefs>
    <ds:schemaRef ds:uri="http://schemas.microsoft.com/VisualStudio/2011/storyboarding/control"/>
  </ds:schemaRefs>
</ds:datastoreItem>
</file>

<file path=customXml/itemProps20.xml><?xml version="1.0" encoding="utf-8"?>
<ds:datastoreItem xmlns:ds="http://schemas.openxmlformats.org/officeDocument/2006/customXml" ds:itemID="{0A0B0AB4-528F-45D0-9477-351EBE4AC7B5}">
  <ds:schemaRefs>
    <ds:schemaRef ds:uri="http://schemas.microsoft.com/VisualStudio/2011/storyboarding/control"/>
  </ds:schemaRefs>
</ds:datastoreItem>
</file>

<file path=customXml/itemProps3.xml><?xml version="1.0" encoding="utf-8"?>
<ds:datastoreItem xmlns:ds="http://schemas.openxmlformats.org/officeDocument/2006/customXml" ds:itemID="{63686C42-7D1F-4B06-867C-6A23ED7C2D71}"/>
</file>

<file path=customXml/itemProps4.xml><?xml version="1.0" encoding="utf-8"?>
<ds:datastoreItem xmlns:ds="http://schemas.openxmlformats.org/officeDocument/2006/customXml" ds:itemID="{76EF0D77-C994-4232-9406-B3D450F81857}">
  <ds:schemaRefs>
    <ds:schemaRef ds:uri="http://schemas.microsoft.com/VisualStudio/2011/storyboarding/control"/>
  </ds:schemaRefs>
</ds:datastoreItem>
</file>

<file path=customXml/itemProps5.xml><?xml version="1.0" encoding="utf-8"?>
<ds:datastoreItem xmlns:ds="http://schemas.openxmlformats.org/officeDocument/2006/customXml" ds:itemID="{C953AFF4-FB66-4EF9-81DE-BF17F2AD902D}">
  <ds:schemaRefs>
    <ds:schemaRef ds:uri="http://schemas.microsoft.com/VisualStudio/2011/storyboarding/control"/>
  </ds:schemaRefs>
</ds:datastoreItem>
</file>

<file path=customXml/itemProps6.xml><?xml version="1.0" encoding="utf-8"?>
<ds:datastoreItem xmlns:ds="http://schemas.openxmlformats.org/officeDocument/2006/customXml" ds:itemID="{B945FD6A-04E9-4DD2-94EC-104268517FC4}">
  <ds:schemaRefs>
    <ds:schemaRef ds:uri="http://schemas.microsoft.com/VisualStudio/2011/storyboarding/control"/>
  </ds:schemaRefs>
</ds:datastoreItem>
</file>

<file path=customXml/itemProps7.xml><?xml version="1.0" encoding="utf-8"?>
<ds:datastoreItem xmlns:ds="http://schemas.openxmlformats.org/officeDocument/2006/customXml" ds:itemID="{B86ED811-76FA-470E-BF65-7B08F4E478BD}">
  <ds:schemaRefs>
    <ds:schemaRef ds:uri="http://schemas.microsoft.com/VisualStudio/2011/storyboarding/control"/>
  </ds:schemaRefs>
</ds:datastoreItem>
</file>

<file path=customXml/itemProps8.xml><?xml version="1.0" encoding="utf-8"?>
<ds:datastoreItem xmlns:ds="http://schemas.openxmlformats.org/officeDocument/2006/customXml" ds:itemID="{864CECF6-9DCA-4D1C-9B38-E0688ABC9BEF}">
  <ds:schemaRefs>
    <ds:schemaRef ds:uri="http://schemas.microsoft.com/VisualStudio/2011/storyboarding/control"/>
  </ds:schemaRefs>
</ds:datastoreItem>
</file>

<file path=customXml/itemProps9.xml><?xml version="1.0" encoding="utf-8"?>
<ds:datastoreItem xmlns:ds="http://schemas.openxmlformats.org/officeDocument/2006/customXml" ds:itemID="{62297194-F276-4C35-9AA2-BFDF1B032F77}">
  <ds:schemaRefs>
    <ds:schemaRef ds:uri="http://schemas.microsoft.com/VisualStudio/2011/storyboarding/control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03 Tuesday - OUs</Template>
  <TotalTime>2</TotalTime>
  <Words>170</Words>
  <Application>Microsoft Office PowerPoint</Application>
  <PresentationFormat>Widescreen</PresentationFormat>
  <Paragraphs>18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 Narrow</vt:lpstr>
      <vt:lpstr>Calibri</vt:lpstr>
      <vt:lpstr>Verdana</vt:lpstr>
      <vt:lpstr>Wingdings</vt:lpstr>
      <vt:lpstr>Master_Template</vt:lpstr>
      <vt:lpstr>PowerPoint Presentation</vt:lpstr>
      <vt:lpstr>Teams Live Event – Microsoft 365</vt:lpstr>
      <vt:lpstr>Office 365 vs Desktop Office 365</vt:lpstr>
      <vt:lpstr>Next Teams Live Event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Ersland, Paul D</dc:creator>
  <cp:lastModifiedBy>Travis Graves</cp:lastModifiedBy>
  <cp:revision>1</cp:revision>
  <dcterms:created xsi:type="dcterms:W3CDTF">2006-06-05T22:08:25Z</dcterms:created>
  <dcterms:modified xsi:type="dcterms:W3CDTF">2020-07-09T19:59:28Z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0x0101006B33895EF33C3C46B9B2A7241DF229F6</vt:lpwstr>
  </property>
  <property fmtid="{D5CDD505-2E9C-101B-9397-08002B2CF9AE}" pid="3" name="Tfs.IsStoryboard">
    <vt:bool>true</vt:bool>
  </property>
  <property fmtid="{D5CDD505-2E9C-101B-9397-08002B2CF9AE}" pid="4" name="Tfs.LastKnownPath">
    <vt:lpwstr>https://sdk12.sharepoint.com/sites/P.O.C.-DDNIT2020ProofofConcept/Shared Documents/General/PowerPoints/02-2020 May 28 Live Event.pptx</vt:lpwstr>
  </property>
</Properties>
</file>