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21"/>
  </p:sldMasterIdLst>
  <p:notesMasterIdLst>
    <p:notesMasterId r:id="rId28"/>
  </p:notesMasterIdLst>
  <p:sldIdLst>
    <p:sldId id="263" r:id="rId22"/>
    <p:sldId id="257" r:id="rId23"/>
    <p:sldId id="271" r:id="rId24"/>
    <p:sldId id="290" r:id="rId25"/>
    <p:sldId id="287" r:id="rId26"/>
    <p:sldId id="291" r:id="rId27"/>
  </p:sldIdLst>
  <p:sldSz cx="12192000" cy="6858000"/>
  <p:notesSz cx="7302500" cy="95885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FFFFCC"/>
    <a:srgbClr val="E0E3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DCC398-1D51-46CD-9085-9D37708B90D0}" v="1" dt="2020-07-09T16:21:01.1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5.xml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.xml"/><Relationship Id="rId34" Type="http://schemas.microsoft.com/office/2015/10/relationships/revisionInfo" Target="revisionInfo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4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3.xml"/><Relationship Id="rId32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2.xml"/><Relationship Id="rId28" Type="http://schemas.openxmlformats.org/officeDocument/2006/relationships/notesMaster" Target="notesMasters/notesMaster1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hn, John" userId="S::john.hohn@k12.sd.us::07f103eb-dfb5-4fb1-ab96-017b6cb47736" providerId="AD" clId="Web-{E7AC31F3-17CF-42D5-A6F5-25584842C90E}"/>
    <pc:docChg chg="modSld">
      <pc:chgData name="Hohn, John" userId="S::john.hohn@k12.sd.us::07f103eb-dfb5-4fb1-ab96-017b6cb47736" providerId="AD" clId="Web-{E7AC31F3-17CF-42D5-A6F5-25584842C90E}" dt="2020-04-20T19:45:46.337" v="0" actId="20577"/>
      <pc:docMkLst>
        <pc:docMk/>
      </pc:docMkLst>
      <pc:sldChg chg="modSp">
        <pc:chgData name="Hohn, John" userId="S::john.hohn@k12.sd.us::07f103eb-dfb5-4fb1-ab96-017b6cb47736" providerId="AD" clId="Web-{E7AC31F3-17CF-42D5-A6F5-25584842C90E}" dt="2020-04-20T19:45:46.337" v="0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E7AC31F3-17CF-42D5-A6F5-25584842C90E}" dt="2020-04-20T19:45:46.337" v="0" actId="20577"/>
          <ac:spMkLst>
            <pc:docMk/>
            <pc:sldMk cId="0" sldId="257"/>
            <ac:spMk id="14339" creationId="{00000000-0000-0000-0000-000000000000}"/>
          </ac:spMkLst>
        </pc:spChg>
      </pc:sldChg>
    </pc:docChg>
  </pc:docChgLst>
  <pc:docChgLst>
    <pc:chgData name="Travis Graves" userId="4dbaae6f-24a3-476a-9f3d-9c4575086604" providerId="ADAL" clId="{2CEDF374-558B-4C1C-ABF2-50DB8A6D2A39}"/>
    <pc:docChg chg="undo delSld modSld">
      <pc:chgData name="Travis Graves" userId="4dbaae6f-24a3-476a-9f3d-9c4575086604" providerId="ADAL" clId="{2CEDF374-558B-4C1C-ABF2-50DB8A6D2A39}" dt="2020-04-07T14:02:59.461" v="56" actId="2696"/>
      <pc:docMkLst>
        <pc:docMk/>
      </pc:docMkLst>
      <pc:sldChg chg="modSp">
        <pc:chgData name="Travis Graves" userId="4dbaae6f-24a3-476a-9f3d-9c4575086604" providerId="ADAL" clId="{2CEDF374-558B-4C1C-ABF2-50DB8A6D2A39}" dt="2020-04-07T13:57:48.263" v="35" actId="20577"/>
        <pc:sldMkLst>
          <pc:docMk/>
          <pc:sldMk cId="0" sldId="263"/>
        </pc:sldMkLst>
        <pc:spChg chg="mod">
          <ac:chgData name="Travis Graves" userId="4dbaae6f-24a3-476a-9f3d-9c4575086604" providerId="ADAL" clId="{2CEDF374-558B-4C1C-ABF2-50DB8A6D2A39}" dt="2020-04-07T13:57:48.263" v="35" actId="20577"/>
          <ac:spMkLst>
            <pc:docMk/>
            <pc:sldMk cId="0" sldId="263"/>
            <ac:spMk id="13314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0.049" v="51" actId="2696"/>
        <pc:sldMkLst>
          <pc:docMk/>
          <pc:sldMk cId="0" sldId="267"/>
        </pc:sldMkLst>
      </pc:sldChg>
      <pc:sldChg chg="del">
        <pc:chgData name="Travis Graves" userId="4dbaae6f-24a3-476a-9f3d-9c4575086604" providerId="ADAL" clId="{2CEDF374-558B-4C1C-ABF2-50DB8A6D2A39}" dt="2020-04-07T14:02:25.494" v="50" actId="2696"/>
        <pc:sldMkLst>
          <pc:docMk/>
          <pc:sldMk cId="0" sldId="272"/>
        </pc:sldMkLst>
      </pc:sldChg>
      <pc:sldChg chg="del">
        <pc:chgData name="Travis Graves" userId="4dbaae6f-24a3-476a-9f3d-9c4575086604" providerId="ADAL" clId="{2CEDF374-558B-4C1C-ABF2-50DB8A6D2A39}" dt="2020-04-07T14:02:55.678" v="55" actId="2696"/>
        <pc:sldMkLst>
          <pc:docMk/>
          <pc:sldMk cId="0" sldId="282"/>
        </pc:sldMkLst>
      </pc:sldChg>
      <pc:sldChg chg="del">
        <pc:chgData name="Travis Graves" userId="4dbaae6f-24a3-476a-9f3d-9c4575086604" providerId="ADAL" clId="{2CEDF374-558B-4C1C-ABF2-50DB8A6D2A39}" dt="2020-04-07T14:02:59.461" v="56" actId="2696"/>
        <pc:sldMkLst>
          <pc:docMk/>
          <pc:sldMk cId="0" sldId="283"/>
        </pc:sldMkLst>
      </pc:sldChg>
      <pc:sldChg chg="modSp">
        <pc:chgData name="Travis Graves" userId="4dbaae6f-24a3-476a-9f3d-9c4575086604" providerId="ADAL" clId="{2CEDF374-558B-4C1C-ABF2-50DB8A6D2A39}" dt="2020-04-07T14:01:54.188" v="48"/>
        <pc:sldMkLst>
          <pc:docMk/>
          <pc:sldMk cId="3435829656" sldId="287"/>
        </pc:sldMkLst>
        <pc:spChg chg="mod">
          <ac:chgData name="Travis Graves" userId="4dbaae6f-24a3-476a-9f3d-9c4575086604" providerId="ADAL" clId="{2CEDF374-558B-4C1C-ABF2-50DB8A6D2A39}" dt="2020-04-07T14:01:54.188" v="48"/>
          <ac:spMkLst>
            <pc:docMk/>
            <pc:sldMk cId="3435829656" sldId="287"/>
            <ac:spMk id="1024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53.004" v="54" actId="2696"/>
        <pc:sldMkLst>
          <pc:docMk/>
          <pc:sldMk cId="952361287" sldId="289"/>
        </pc:sldMkLst>
      </pc:sldChg>
      <pc:sldChg chg="modSp">
        <pc:chgData name="Travis Graves" userId="4dbaae6f-24a3-476a-9f3d-9c4575086604" providerId="ADAL" clId="{2CEDF374-558B-4C1C-ABF2-50DB8A6D2A39}" dt="2020-04-07T13:58:48.809" v="47" actId="20577"/>
        <pc:sldMkLst>
          <pc:docMk/>
          <pc:sldMk cId="1383021824" sldId="290"/>
        </pc:sldMkLst>
        <pc:spChg chg="mod">
          <ac:chgData name="Travis Graves" userId="4dbaae6f-24a3-476a-9f3d-9c4575086604" providerId="ADAL" clId="{2CEDF374-558B-4C1C-ABF2-50DB8A6D2A39}" dt="2020-04-07T13:58:48.809" v="47" actId="20577"/>
          <ac:spMkLst>
            <pc:docMk/>
            <pc:sldMk cId="1383021824" sldId="290"/>
            <ac:spMk id="20482" creationId="{00000000-0000-0000-0000-000000000000}"/>
          </ac:spMkLst>
        </pc:spChg>
        <pc:spChg chg="mod">
          <ac:chgData name="Travis Graves" userId="4dbaae6f-24a3-476a-9f3d-9c4575086604" providerId="ADAL" clId="{2CEDF374-558B-4C1C-ABF2-50DB8A6D2A39}" dt="2020-04-07T13:58:36.572" v="43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9.047" v="52" actId="2696"/>
        <pc:sldMkLst>
          <pc:docMk/>
          <pc:sldMk cId="2275170080" sldId="291"/>
        </pc:sldMkLst>
      </pc:sldChg>
      <pc:sldChg chg="del">
        <pc:chgData name="Travis Graves" userId="4dbaae6f-24a3-476a-9f3d-9c4575086604" providerId="ADAL" clId="{2CEDF374-558B-4C1C-ABF2-50DB8A6D2A39}" dt="2020-04-07T14:02:48.961" v="53" actId="2696"/>
        <pc:sldMkLst>
          <pc:docMk/>
          <pc:sldMk cId="2479753782" sldId="292"/>
        </pc:sldMkLst>
      </pc:sldChg>
      <pc:sldChg chg="del">
        <pc:chgData name="Travis Graves" userId="4dbaae6f-24a3-476a-9f3d-9c4575086604" providerId="ADAL" clId="{2CEDF374-558B-4C1C-ABF2-50DB8A6D2A39}" dt="2020-04-07T14:02:21.458" v="49" actId="2696"/>
        <pc:sldMkLst>
          <pc:docMk/>
          <pc:sldMk cId="3107946938" sldId="293"/>
        </pc:sldMkLst>
      </pc:sldChg>
    </pc:docChg>
  </pc:docChgLst>
  <pc:docChgLst>
    <pc:chgData name="Travis Graves" userId="ee887955-a678-4c26-80d9-aa6f47891a68" providerId="ADAL" clId="{5580EA6F-C24F-4B07-950E-564511A14ABF}"/>
    <pc:docChg chg="custSel modSld modMainMaster">
      <pc:chgData name="Travis Graves" userId="ee887955-a678-4c26-80d9-aa6f47891a68" providerId="ADAL" clId="{5580EA6F-C24F-4B07-950E-564511A14ABF}" dt="2020-04-13T17:19:57.462" v="184"/>
      <pc:docMkLst>
        <pc:docMk/>
      </pc:docMkLst>
      <pc:sldChg chg="modSp">
        <pc:chgData name="Travis Graves" userId="ee887955-a678-4c26-80d9-aa6f47891a68" providerId="ADAL" clId="{5580EA6F-C24F-4B07-950E-564511A14ABF}" dt="2020-04-12T18:48:11.320" v="0" actId="6549"/>
        <pc:sldMkLst>
          <pc:docMk/>
          <pc:sldMk cId="0" sldId="257"/>
        </pc:sldMkLst>
        <pc:spChg chg="mod">
          <ac:chgData name="Travis Graves" userId="ee887955-a678-4c26-80d9-aa6f47891a68" providerId="ADAL" clId="{5580EA6F-C24F-4B07-950E-564511A14ABF}" dt="2020-04-12T18:48:11.320" v="0" actId="6549"/>
          <ac:spMkLst>
            <pc:docMk/>
            <pc:sldMk cId="0" sldId="257"/>
            <ac:spMk id="14339" creationId="{00000000-0000-0000-0000-000000000000}"/>
          </ac:spMkLst>
        </pc:spChg>
      </pc:sldChg>
      <pc:sldChg chg="modSp modTransition">
        <pc:chgData name="Travis Graves" userId="ee887955-a678-4c26-80d9-aa6f47891a68" providerId="ADAL" clId="{5580EA6F-C24F-4B07-950E-564511A14ABF}" dt="2020-04-13T17:07:35.995" v="115" actId="5793"/>
        <pc:sldMkLst>
          <pc:docMk/>
          <pc:sldMk cId="0" sldId="273"/>
        </pc:sldMkLst>
        <pc:spChg chg="mod">
          <ac:chgData name="Travis Graves" userId="ee887955-a678-4c26-80d9-aa6f47891a68" providerId="ADAL" clId="{5580EA6F-C24F-4B07-950E-564511A14ABF}" dt="2020-04-13T17:07:35.995" v="115" actId="5793"/>
          <ac:spMkLst>
            <pc:docMk/>
            <pc:sldMk cId="0" sldId="273"/>
            <ac:spMk id="6147" creationId="{00000000-0000-0000-0000-000000000000}"/>
          </ac:spMkLst>
        </pc:spChg>
      </pc:sldChg>
      <pc:sldChg chg="modSp">
        <pc:chgData name="Travis Graves" userId="ee887955-a678-4c26-80d9-aa6f47891a68" providerId="ADAL" clId="{5580EA6F-C24F-4B07-950E-564511A14ABF}" dt="2020-04-12T18:51:00.705" v="111" actId="20577"/>
        <pc:sldMkLst>
          <pc:docMk/>
          <pc:sldMk cId="1383021824" sldId="290"/>
        </pc:sldMkLst>
        <pc:spChg chg="mod">
          <ac:chgData name="Travis Graves" userId="ee887955-a678-4c26-80d9-aa6f47891a68" providerId="ADAL" clId="{5580EA6F-C24F-4B07-950E-564511A14ABF}" dt="2020-04-12T18:51:00.705" v="111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MasterChg chg="addSp delSp modSp modSldLayout">
        <pc:chgData name="Travis Graves" userId="ee887955-a678-4c26-80d9-aa6f47891a68" providerId="ADAL" clId="{5580EA6F-C24F-4B07-950E-564511A14ABF}" dt="2020-04-13T17:19:57.462" v="184"/>
        <pc:sldMasterMkLst>
          <pc:docMk/>
          <pc:sldMasterMk cId="0" sldId="2147483679"/>
        </pc:sldMasterMkLst>
        <pc:picChg chg="add mod">
          <ac:chgData name="Travis Graves" userId="ee887955-a678-4c26-80d9-aa6f47891a68" providerId="ADAL" clId="{5580EA6F-C24F-4B07-950E-564511A14ABF}" dt="2020-04-13T17:14:22.420" v="134" actId="14100"/>
          <ac:picMkLst>
            <pc:docMk/>
            <pc:sldMasterMk cId="0" sldId="2147483679"/>
            <ac:picMk id="11" creationId="{517AFF62-3F6A-418A-91EE-107E906118B4}"/>
          </ac:picMkLst>
        </pc:picChg>
        <pc:picChg chg="add">
          <ac:chgData name="Travis Graves" userId="ee887955-a678-4c26-80d9-aa6f47891a68" providerId="ADAL" clId="{5580EA6F-C24F-4B07-950E-564511A14ABF}" dt="2020-04-13T17:19:57.462" v="184"/>
          <ac:picMkLst>
            <pc:docMk/>
            <pc:sldMasterMk cId="0" sldId="2147483679"/>
            <ac:picMk id="12" creationId="{E1054141-F24F-42B3-B3C4-1DF2F4BAA1EB}"/>
          </ac:picMkLst>
        </pc:picChg>
        <pc:picChg chg="mod">
          <ac:chgData name="Travis Graves" userId="ee887955-a678-4c26-80d9-aa6f47891a68" providerId="ADAL" clId="{5580EA6F-C24F-4B07-950E-564511A14ABF}" dt="2020-04-13T17:18:33.191" v="162" actId="1076"/>
          <ac:picMkLst>
            <pc:docMk/>
            <pc:sldMasterMk cId="0" sldId="2147483679"/>
            <ac:picMk id="1031" creationId="{00000000-0000-0000-0000-000000000000}"/>
          </ac:picMkLst>
        </pc:picChg>
        <pc:picChg chg="del">
          <ac:chgData name="Travis Graves" userId="ee887955-a678-4c26-80d9-aa6f47891a68" providerId="ADAL" clId="{5580EA6F-C24F-4B07-950E-564511A14ABF}" dt="2020-04-13T17:14:02.493" v="128" actId="478"/>
          <ac:picMkLst>
            <pc:docMk/>
            <pc:sldMasterMk cId="0" sldId="2147483679"/>
            <ac:picMk id="1032" creationId="{00000000-0000-0000-0000-000000000000}"/>
          </ac:picMkLst>
        </pc:picChg>
        <pc:sldLayoutChg chg="addSp delSp modSp">
          <pc:chgData name="Travis Graves" userId="ee887955-a678-4c26-80d9-aa6f47891a68" providerId="ADAL" clId="{5580EA6F-C24F-4B07-950E-564511A14ABF}" dt="2020-04-13T17:19:37.200" v="175" actId="1076"/>
          <pc:sldLayoutMkLst>
            <pc:docMk/>
            <pc:sldMasterMk cId="0" sldId="2147483679"/>
            <pc:sldLayoutMk cId="0" sldId="2147483895"/>
          </pc:sldLayoutMkLst>
          <pc:picChg chg="del mod">
            <ac:chgData name="Travis Graves" userId="ee887955-a678-4c26-80d9-aa6f47891a68" providerId="ADAL" clId="{5580EA6F-C24F-4B07-950E-564511A14ABF}" dt="2020-04-13T17:19:32.776" v="173" actId="478"/>
            <ac:picMkLst>
              <pc:docMk/>
              <pc:sldMasterMk cId="0" sldId="2147483679"/>
              <pc:sldLayoutMk cId="0" sldId="2147483895"/>
              <ac:picMk id="5" creationId="{00000000-0000-0000-0000-000000000000}"/>
            </ac:picMkLst>
          </pc:picChg>
          <pc:picChg chg="del mod">
            <ac:chgData name="Travis Graves" userId="ee887955-a678-4c26-80d9-aa6f47891a68" providerId="ADAL" clId="{5580EA6F-C24F-4B07-950E-564511A14ABF}" dt="2020-04-13T17:14:29.953" v="136" actId="478"/>
            <ac:picMkLst>
              <pc:docMk/>
              <pc:sldMasterMk cId="0" sldId="2147483679"/>
              <pc:sldLayoutMk cId="0" sldId="2147483895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35.975" v="137"/>
            <ac:picMkLst>
              <pc:docMk/>
              <pc:sldMasterMk cId="0" sldId="2147483679"/>
              <pc:sldLayoutMk cId="0" sldId="2147483895"/>
              <ac:picMk id="11" creationId="{EEB1EE01-2355-451D-A958-7C2B38DB006D}"/>
            </ac:picMkLst>
          </pc:picChg>
          <pc:picChg chg="add mod">
            <ac:chgData name="Travis Graves" userId="ee887955-a678-4c26-80d9-aa6f47891a68" providerId="ADAL" clId="{5580EA6F-C24F-4B07-950E-564511A14ABF}" dt="2020-04-13T17:19:15.522" v="169" actId="1076"/>
            <ac:picMkLst>
              <pc:docMk/>
              <pc:sldMasterMk cId="0" sldId="2147483679"/>
              <pc:sldLayoutMk cId="0" sldId="2147483895"/>
              <ac:picMk id="12" creationId="{BDAA83E3-91C2-427E-84CB-17171A9C6C99}"/>
            </ac:picMkLst>
          </pc:picChg>
          <pc:picChg chg="add mod">
            <ac:chgData name="Travis Graves" userId="ee887955-a678-4c26-80d9-aa6f47891a68" providerId="ADAL" clId="{5580EA6F-C24F-4B07-950E-564511A14ABF}" dt="2020-04-13T17:19:37.200" v="175" actId="1076"/>
            <ac:picMkLst>
              <pc:docMk/>
              <pc:sldMasterMk cId="0" sldId="2147483679"/>
              <pc:sldLayoutMk cId="0" sldId="2147483895"/>
              <ac:picMk id="13" creationId="{ADD7036C-E7B8-4820-A8B9-E13D9447AF46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9:29.259" v="172" actId="1076"/>
          <pc:sldLayoutMkLst>
            <pc:docMk/>
            <pc:sldMasterMk cId="0" sldId="2147483679"/>
            <pc:sldLayoutMk cId="0" sldId="2147483896"/>
          </pc:sldLayoutMkLst>
          <pc:picChg chg="del">
            <ac:chgData name="Travis Graves" userId="ee887955-a678-4c26-80d9-aa6f47891a68" providerId="ADAL" clId="{5580EA6F-C24F-4B07-950E-564511A14ABF}" dt="2020-04-13T17:16:49.587" v="140" actId="478"/>
            <ac:picMkLst>
              <pc:docMk/>
              <pc:sldMasterMk cId="0" sldId="2147483679"/>
              <pc:sldLayoutMk cId="0" sldId="2147483896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10.039" v="119" actId="478"/>
            <ac:picMkLst>
              <pc:docMk/>
              <pc:sldMasterMk cId="0" sldId="2147483679"/>
              <pc:sldLayoutMk cId="0" sldId="2147483896"/>
              <ac:picMk id="5" creationId="{00000000-0000-0000-0000-000000000000}"/>
            </ac:picMkLst>
          </pc:picChg>
          <pc:picChg chg="add del mod">
            <ac:chgData name="Travis Graves" userId="ee887955-a678-4c26-80d9-aa6f47891a68" providerId="ADAL" clId="{5580EA6F-C24F-4B07-950E-564511A14ABF}" dt="2020-04-13T17:14:05.354" v="129"/>
            <ac:picMkLst>
              <pc:docMk/>
              <pc:sldMasterMk cId="0" sldId="2147483679"/>
              <pc:sldLayoutMk cId="0" sldId="2147483896"/>
              <ac:picMk id="7" creationId="{68C1CCCE-0504-4C65-9D47-0328712ED888}"/>
            </ac:picMkLst>
          </pc:picChg>
          <pc:picChg chg="add del mod">
            <ac:chgData name="Travis Graves" userId="ee887955-a678-4c26-80d9-aa6f47891a68" providerId="ADAL" clId="{5580EA6F-C24F-4B07-950E-564511A14ABF}" dt="2020-04-13T17:19:23.361" v="170" actId="478"/>
            <ac:picMkLst>
              <pc:docMk/>
              <pc:sldMasterMk cId="0" sldId="2147483679"/>
              <pc:sldLayoutMk cId="0" sldId="2147483896"/>
              <ac:picMk id="8" creationId="{573A2DE3-43A7-4F7A-8911-B8F1079E79CB}"/>
            </ac:picMkLst>
          </pc:picChg>
          <pc:picChg chg="add mod">
            <ac:chgData name="Travis Graves" userId="ee887955-a678-4c26-80d9-aa6f47891a68" providerId="ADAL" clId="{5580EA6F-C24F-4B07-950E-564511A14ABF}" dt="2020-04-13T17:19:29.259" v="172" actId="1076"/>
            <ac:picMkLst>
              <pc:docMk/>
              <pc:sldMasterMk cId="0" sldId="2147483679"/>
              <pc:sldLayoutMk cId="0" sldId="2147483896"/>
              <ac:picMk id="10" creationId="{1712F4B3-8EB6-4F79-8F9A-B45E528B3E40}"/>
            </ac:picMkLst>
          </pc:picChg>
          <pc:picChg chg="del mod">
            <ac:chgData name="Travis Graves" userId="ee887955-a678-4c26-80d9-aa6f47891a68" providerId="ADAL" clId="{5580EA6F-C24F-4B07-950E-564511A14ABF}" dt="2020-04-13T17:18:39.182" v="164" actId="478"/>
            <ac:picMkLst>
              <pc:docMk/>
              <pc:sldMasterMk cId="0" sldId="2147483679"/>
              <pc:sldLayoutMk cId="0" sldId="2147483896"/>
              <ac:picMk id="1026" creationId="{00000000-0000-0000-0000-000000000000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8:44.914" v="165" actId="1076"/>
          <pc:sldLayoutMkLst>
            <pc:docMk/>
            <pc:sldMasterMk cId="0" sldId="2147483679"/>
            <pc:sldLayoutMk cId="0" sldId="2147483897"/>
          </pc:sldLayoutMkLst>
          <pc:picChg chg="del">
            <ac:chgData name="Travis Graves" userId="ee887955-a678-4c26-80d9-aa6f47891a68" providerId="ADAL" clId="{5580EA6F-C24F-4B07-950E-564511A14ABF}" dt="2020-04-13T17:16:55.288" v="141" actId="478"/>
            <ac:picMkLst>
              <pc:docMk/>
              <pc:sldMasterMk cId="0" sldId="2147483679"/>
              <pc:sldLayoutMk cId="0" sldId="2147483897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20.060" v="120" actId="478"/>
            <ac:picMkLst>
              <pc:docMk/>
              <pc:sldMasterMk cId="0" sldId="2147483679"/>
              <pc:sldLayoutMk cId="0" sldId="2147483897"/>
              <ac:picMk id="5" creationId="{00000000-0000-0000-0000-000000000000}"/>
            </ac:picMkLst>
          </pc:picChg>
          <pc:picChg chg="add mod">
            <ac:chgData name="Travis Graves" userId="ee887955-a678-4c26-80d9-aa6f47891a68" providerId="ADAL" clId="{5580EA6F-C24F-4B07-950E-564511A14ABF}" dt="2020-04-13T17:18:44.914" v="165" actId="1076"/>
            <ac:picMkLst>
              <pc:docMk/>
              <pc:sldMasterMk cId="0" sldId="2147483679"/>
              <pc:sldLayoutMk cId="0" sldId="2147483897"/>
              <ac:picMk id="7" creationId="{8EE19AA5-2D12-447A-85CC-ECEACC72A71F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1.651" v="176"/>
          <pc:sldLayoutMkLst>
            <pc:docMk/>
            <pc:sldMasterMk cId="0" sldId="2147483679"/>
            <pc:sldLayoutMk cId="0" sldId="2147483898"/>
          </pc:sldLayoutMkLst>
          <pc:picChg chg="del">
            <ac:chgData name="Travis Graves" userId="ee887955-a678-4c26-80d9-aa6f47891a68" providerId="ADAL" clId="{5580EA6F-C24F-4B07-950E-564511A14ABF}" dt="2020-04-13T17:17:46.054" v="153" actId="478"/>
            <ac:picMkLst>
              <pc:docMk/>
              <pc:sldMasterMk cId="0" sldId="2147483679"/>
              <pc:sldLayoutMk cId="0" sldId="2147483898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2.609" v="121" actId="478"/>
            <ac:picMkLst>
              <pc:docMk/>
              <pc:sldMasterMk cId="0" sldId="2147483679"/>
              <pc:sldLayoutMk cId="0" sldId="2147483898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1.651" v="176"/>
            <ac:picMkLst>
              <pc:docMk/>
              <pc:sldMasterMk cId="0" sldId="2147483679"/>
              <pc:sldLayoutMk cId="0" sldId="2147483898"/>
              <ac:picMk id="8" creationId="{993F568E-CFC7-4826-94BE-A14D2D42C6E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4.254" v="177"/>
          <pc:sldLayoutMkLst>
            <pc:docMk/>
            <pc:sldMasterMk cId="0" sldId="2147483679"/>
            <pc:sldLayoutMk cId="0" sldId="2147483899"/>
          </pc:sldLayoutMkLst>
          <pc:picChg chg="del">
            <ac:chgData name="Travis Graves" userId="ee887955-a678-4c26-80d9-aa6f47891a68" providerId="ADAL" clId="{5580EA6F-C24F-4B07-950E-564511A14ABF}" dt="2020-04-13T17:17:49.216" v="154" actId="478"/>
            <ac:picMkLst>
              <pc:docMk/>
              <pc:sldMasterMk cId="0" sldId="2147483679"/>
              <pc:sldLayoutMk cId="0" sldId="2147483899"/>
              <ac:picMk id="7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7.450" v="122" actId="478"/>
            <ac:picMkLst>
              <pc:docMk/>
              <pc:sldMasterMk cId="0" sldId="2147483679"/>
              <pc:sldLayoutMk cId="0" sldId="2147483899"/>
              <ac:picMk id="8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4.254" v="177"/>
            <ac:picMkLst>
              <pc:docMk/>
              <pc:sldMasterMk cId="0" sldId="2147483679"/>
              <pc:sldLayoutMk cId="0" sldId="2147483899"/>
              <ac:picMk id="10" creationId="{078AD334-3517-40AC-96A8-6057DFB9278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5.821" v="178"/>
          <pc:sldLayoutMkLst>
            <pc:docMk/>
            <pc:sldMasterMk cId="0" sldId="2147483679"/>
            <pc:sldLayoutMk cId="0" sldId="2147483900"/>
          </pc:sldLayoutMkLst>
          <pc:picChg chg="del">
            <ac:chgData name="Travis Graves" userId="ee887955-a678-4c26-80d9-aa6f47891a68" providerId="ADAL" clId="{5580EA6F-C24F-4B07-950E-564511A14ABF}" dt="2020-04-13T17:17:51.816" v="155" actId="478"/>
            <ac:picMkLst>
              <pc:docMk/>
              <pc:sldMasterMk cId="0" sldId="2147483679"/>
              <pc:sldLayoutMk cId="0" sldId="2147483900"/>
              <ac:picMk id="3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1.169" v="123" actId="478"/>
            <ac:picMkLst>
              <pc:docMk/>
              <pc:sldMasterMk cId="0" sldId="2147483679"/>
              <pc:sldLayoutMk cId="0" sldId="2147483900"/>
              <ac:picMk id="4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5.821" v="178"/>
            <ac:picMkLst>
              <pc:docMk/>
              <pc:sldMasterMk cId="0" sldId="2147483679"/>
              <pc:sldLayoutMk cId="0" sldId="2147483900"/>
              <ac:picMk id="6" creationId="{3968BD99-65BF-4E8B-80BE-0D883556306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7.421" v="179"/>
          <pc:sldLayoutMkLst>
            <pc:docMk/>
            <pc:sldMasterMk cId="0" sldId="2147483679"/>
            <pc:sldLayoutMk cId="0" sldId="2147483901"/>
          </pc:sldLayoutMkLst>
          <pc:picChg chg="del">
            <ac:chgData name="Travis Graves" userId="ee887955-a678-4c26-80d9-aa6f47891a68" providerId="ADAL" clId="{5580EA6F-C24F-4B07-950E-564511A14ABF}" dt="2020-04-13T17:17:54.608" v="156" actId="478"/>
            <ac:picMkLst>
              <pc:docMk/>
              <pc:sldMasterMk cId="0" sldId="2147483679"/>
              <pc:sldLayoutMk cId="0" sldId="2147483901"/>
              <ac:picMk id="2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3.962" v="124" actId="478"/>
            <ac:picMkLst>
              <pc:docMk/>
              <pc:sldMasterMk cId="0" sldId="2147483679"/>
              <pc:sldLayoutMk cId="0" sldId="2147483901"/>
              <ac:picMk id="3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7.421" v="179"/>
            <ac:picMkLst>
              <pc:docMk/>
              <pc:sldMasterMk cId="0" sldId="2147483679"/>
              <pc:sldLayoutMk cId="0" sldId="2147483901"/>
              <ac:picMk id="5" creationId="{2AD4EA11-8A4E-4A0C-ADFB-355CF0B3098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8.571" v="180"/>
          <pc:sldLayoutMkLst>
            <pc:docMk/>
            <pc:sldMasterMk cId="0" sldId="2147483679"/>
            <pc:sldLayoutMk cId="0" sldId="2147483902"/>
          </pc:sldLayoutMkLst>
          <pc:picChg chg="del">
            <ac:chgData name="Travis Graves" userId="ee887955-a678-4c26-80d9-aa6f47891a68" providerId="ADAL" clId="{5580EA6F-C24F-4B07-950E-564511A14ABF}" dt="2020-04-13T17:17:57.129" v="157" actId="478"/>
            <ac:picMkLst>
              <pc:docMk/>
              <pc:sldMasterMk cId="0" sldId="2147483679"/>
              <pc:sldLayoutMk cId="0" sldId="2147483902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7.199" v="125" actId="478"/>
            <ac:picMkLst>
              <pc:docMk/>
              <pc:sldMasterMk cId="0" sldId="2147483679"/>
              <pc:sldLayoutMk cId="0" sldId="2147483902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8.571" v="180"/>
            <ac:picMkLst>
              <pc:docMk/>
              <pc:sldMasterMk cId="0" sldId="2147483679"/>
              <pc:sldLayoutMk cId="0" sldId="2147483902"/>
              <ac:picMk id="8" creationId="{DD58DC46-C886-423C-A883-7BB3ECF987F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9.787" v="181"/>
          <pc:sldLayoutMkLst>
            <pc:docMk/>
            <pc:sldMasterMk cId="0" sldId="2147483679"/>
            <pc:sldLayoutMk cId="0" sldId="2147483903"/>
          </pc:sldLayoutMkLst>
          <pc:picChg chg="del">
            <ac:chgData name="Travis Graves" userId="ee887955-a678-4c26-80d9-aa6f47891a68" providerId="ADAL" clId="{5580EA6F-C24F-4B07-950E-564511A14ABF}" dt="2020-04-13T17:17:59.937" v="158" actId="478"/>
            <ac:picMkLst>
              <pc:docMk/>
              <pc:sldMasterMk cId="0" sldId="2147483679"/>
              <pc:sldLayoutMk cId="0" sldId="2147483903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4:52.252" v="138" actId="478"/>
            <ac:picMkLst>
              <pc:docMk/>
              <pc:sldMasterMk cId="0" sldId="2147483679"/>
              <pc:sldLayoutMk cId="0" sldId="2147483903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52.493" v="139"/>
            <ac:picMkLst>
              <pc:docMk/>
              <pc:sldMasterMk cId="0" sldId="2147483679"/>
              <pc:sldLayoutMk cId="0" sldId="2147483903"/>
              <ac:picMk id="8" creationId="{426ECC5D-8173-4FDF-83E8-D0F33D47BD8E}"/>
            </ac:picMkLst>
          </pc:picChg>
          <pc:picChg chg="add">
            <ac:chgData name="Travis Graves" userId="ee887955-a678-4c26-80d9-aa6f47891a68" providerId="ADAL" clId="{5580EA6F-C24F-4B07-950E-564511A14ABF}" dt="2020-04-13T17:19:49.787" v="181"/>
            <ac:picMkLst>
              <pc:docMk/>
              <pc:sldMasterMk cId="0" sldId="2147483679"/>
              <pc:sldLayoutMk cId="0" sldId="2147483903"/>
              <ac:picMk id="9" creationId="{435080CE-5970-47F5-816A-6AFAACF5472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1.050" v="182"/>
          <pc:sldLayoutMkLst>
            <pc:docMk/>
            <pc:sldMasterMk cId="0" sldId="2147483679"/>
            <pc:sldLayoutMk cId="0" sldId="2147483904"/>
          </pc:sldLayoutMkLst>
          <pc:picChg chg="del">
            <ac:chgData name="Travis Graves" userId="ee887955-a678-4c26-80d9-aa6f47891a68" providerId="ADAL" clId="{5580EA6F-C24F-4B07-950E-564511A14ABF}" dt="2020-04-13T17:18:03.897" v="159" actId="478"/>
            <ac:picMkLst>
              <pc:docMk/>
              <pc:sldMasterMk cId="0" sldId="2147483679"/>
              <pc:sldLayoutMk cId="0" sldId="2147483904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0.805" v="126" actId="478"/>
            <ac:picMkLst>
              <pc:docMk/>
              <pc:sldMasterMk cId="0" sldId="2147483679"/>
              <pc:sldLayoutMk cId="0" sldId="2147483904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1.050" v="182"/>
            <ac:picMkLst>
              <pc:docMk/>
              <pc:sldMasterMk cId="0" sldId="2147483679"/>
              <pc:sldLayoutMk cId="0" sldId="2147483904"/>
              <ac:picMk id="7" creationId="{8C726E08-CA0B-45F2-9C54-206594E6FEAB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2.438" v="183"/>
          <pc:sldLayoutMkLst>
            <pc:docMk/>
            <pc:sldMasterMk cId="0" sldId="2147483679"/>
            <pc:sldLayoutMk cId="0" sldId="2147483905"/>
          </pc:sldLayoutMkLst>
          <pc:picChg chg="del">
            <ac:chgData name="Travis Graves" userId="ee887955-a678-4c26-80d9-aa6f47891a68" providerId="ADAL" clId="{5580EA6F-C24F-4B07-950E-564511A14ABF}" dt="2020-04-13T17:18:06.617" v="160" actId="478"/>
            <ac:picMkLst>
              <pc:docMk/>
              <pc:sldMasterMk cId="0" sldId="2147483679"/>
              <pc:sldLayoutMk cId="0" sldId="2147483905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3.900" v="127" actId="478"/>
            <ac:picMkLst>
              <pc:docMk/>
              <pc:sldMasterMk cId="0" sldId="2147483679"/>
              <pc:sldLayoutMk cId="0" sldId="2147483905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2.438" v="183"/>
            <ac:picMkLst>
              <pc:docMk/>
              <pc:sldMasterMk cId="0" sldId="2147483679"/>
              <pc:sldLayoutMk cId="0" sldId="2147483905"/>
              <ac:picMk id="7" creationId="{55594F50-E396-4046-9C1F-7B5DFCB40CB3}"/>
            </ac:picMkLst>
          </pc:picChg>
        </pc:sldLayoutChg>
      </pc:sldMasterChg>
    </pc:docChg>
  </pc:docChgLst>
  <pc:docChgLst>
    <pc:chgData name="Travis Graves" userId="ee887955-a678-4c26-80d9-aa6f47891a68" providerId="ADAL" clId="{73174998-4DF8-4082-B550-78B4909A63D7}"/>
    <pc:docChg chg="modSld">
      <pc:chgData name="Travis Graves" userId="ee887955-a678-4c26-80d9-aa6f47891a68" providerId="ADAL" clId="{73174998-4DF8-4082-B550-78B4909A63D7}" dt="2020-04-13T17:35:56.283" v="23" actId="5793"/>
      <pc:docMkLst>
        <pc:docMk/>
      </pc:docMkLst>
      <pc:sldChg chg="modSp">
        <pc:chgData name="Travis Graves" userId="ee887955-a678-4c26-80d9-aa6f47891a68" providerId="ADAL" clId="{73174998-4DF8-4082-B550-78B4909A63D7}" dt="2020-04-13T17:35:56.283" v="23" actId="5793"/>
        <pc:sldMkLst>
          <pc:docMk/>
          <pc:sldMk cId="0" sldId="273"/>
        </pc:sldMkLst>
        <pc:spChg chg="mod">
          <ac:chgData name="Travis Graves" userId="ee887955-a678-4c26-80d9-aa6f47891a68" providerId="ADAL" clId="{73174998-4DF8-4082-B550-78B4909A63D7}" dt="2020-04-13T17:35:56.283" v="23" actId="5793"/>
          <ac:spMkLst>
            <pc:docMk/>
            <pc:sldMk cId="0" sldId="273"/>
            <ac:spMk id="6147" creationId="{00000000-0000-0000-0000-000000000000}"/>
          </ac:spMkLst>
        </pc:spChg>
      </pc:sldChg>
    </pc:docChg>
  </pc:docChgLst>
  <pc:docChgLst>
    <pc:chgData name="Hohn, John" userId="07f103eb-dfb5-4fb1-ab96-017b6cb47736" providerId="ADAL" clId="{9ECAF6BE-C57F-4470-9AB8-31485A585ECC}"/>
    <pc:docChg chg="addSld modSld sldOrd">
      <pc:chgData name="Hohn, John" userId="07f103eb-dfb5-4fb1-ab96-017b6cb47736" providerId="ADAL" clId="{9ECAF6BE-C57F-4470-9AB8-31485A585ECC}" dt="2020-04-18T18:40:18.514" v="8"/>
      <pc:docMkLst>
        <pc:docMk/>
      </pc:docMkLst>
      <pc:sldChg chg="addSp delSp modSp">
        <pc:chgData name="Hohn, John" userId="07f103eb-dfb5-4fb1-ab96-017b6cb47736" providerId="ADAL" clId="{9ECAF6BE-C57F-4470-9AB8-31485A585ECC}" dt="2020-04-18T18:40:18.514" v="8"/>
        <pc:sldMkLst>
          <pc:docMk/>
          <pc:sldMk cId="0" sldId="257"/>
        </pc:sldMkLst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2" creationId="{2FD21CA4-23A1-4F7C-9181-57FA67669D1A}"/>
          </ac:spMkLst>
        </pc:spChg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3" creationId="{DD88D9B1-5B9F-4550-A60F-D6BD4856D851}"/>
          </ac:spMkLst>
        </pc:spChg>
      </pc:sldChg>
      <pc:sldChg chg="modSp">
        <pc:chgData name="Hohn, John" userId="07f103eb-dfb5-4fb1-ab96-017b6cb47736" providerId="ADAL" clId="{9ECAF6BE-C57F-4470-9AB8-31485A585ECC}" dt="2020-04-18T18:38:18.601" v="4"/>
        <pc:sldMkLst>
          <pc:docMk/>
          <pc:sldMk cId="0" sldId="263"/>
        </pc:sldMkLst>
        <pc:graphicFrameChg chg="mod">
          <ac:chgData name="Hohn, John" userId="07f103eb-dfb5-4fb1-ab96-017b6cb47736" providerId="ADAL" clId="{9ECAF6BE-C57F-4470-9AB8-31485A585ECC}" dt="2020-04-18T18:38:18.601" v="4"/>
          <ac:graphicFrameMkLst>
            <pc:docMk/>
            <pc:sldMk cId="0" sldId="263"/>
            <ac:graphicFrameMk id="2" creationId="{A7C608E7-E84A-40D0-967E-DCB165BABE9F}"/>
          </ac:graphicFrameMkLst>
        </pc:graphicFrameChg>
      </pc:sldChg>
      <pc:sldChg chg="add ord">
        <pc:chgData name="Hohn, John" userId="07f103eb-dfb5-4fb1-ab96-017b6cb47736" providerId="ADAL" clId="{9ECAF6BE-C57F-4470-9AB8-31485A585ECC}" dt="2020-04-18T18:39:36.518" v="6"/>
        <pc:sldMkLst>
          <pc:docMk/>
          <pc:sldMk cId="316645563" sldId="291"/>
        </pc:sldMkLst>
      </pc:sldChg>
    </pc:docChg>
  </pc:docChgLst>
  <pc:docChgLst>
    <pc:chgData name="John Hohn" userId="c273afe006153edd" providerId="LiveId" clId="{D858004B-9A81-4718-B445-EF02D58AC56B}"/>
    <pc:docChg chg="modSld">
      <pc:chgData name="John Hohn" userId="c273afe006153edd" providerId="LiveId" clId="{D858004B-9A81-4718-B445-EF02D58AC56B}" dt="2020-04-13T21:07:43.159" v="2"/>
      <pc:docMkLst>
        <pc:docMk/>
      </pc:docMkLst>
      <pc:sldChg chg="addSp modSp">
        <pc:chgData name="John Hohn" userId="c273afe006153edd" providerId="LiveId" clId="{D858004B-9A81-4718-B445-EF02D58AC56B}" dt="2020-04-13T21:07:43.159" v="2"/>
        <pc:sldMkLst>
          <pc:docMk/>
          <pc:sldMk cId="0" sldId="263"/>
        </pc:sldMkLst>
        <pc:grpChg chg="add 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3" creationId="{FE102F96-48BA-4187-9EB8-CA2708749092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5" creationId="{FD88C544-0DF3-42AD-B108-5ADF5A0F85CB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20" creationId="{6B611521-4245-4CC7-985F-8336BA62B9CB}"/>
          </ac:grpSpMkLst>
        </pc:grpChg>
      </pc:sldChg>
    </pc:docChg>
  </pc:docChgLst>
  <pc:docChgLst>
    <pc:chgData name="Travis Graves" userId="ee887955-a678-4c26-80d9-aa6f47891a68" providerId="ADAL" clId="{08BD46AC-E3D1-41E0-A6AB-6A0AE660AD03}"/>
    <pc:docChg chg="custSel modSld">
      <pc:chgData name="Travis Graves" userId="ee887955-a678-4c26-80d9-aa6f47891a68" providerId="ADAL" clId="{08BD46AC-E3D1-41E0-A6AB-6A0AE660AD03}" dt="2020-05-01T00:58:19.548" v="63" actId="5793"/>
      <pc:docMkLst>
        <pc:docMk/>
      </pc:docMkLst>
      <pc:sldChg chg="modSp">
        <pc:chgData name="Travis Graves" userId="ee887955-a678-4c26-80d9-aa6f47891a68" providerId="ADAL" clId="{08BD46AC-E3D1-41E0-A6AB-6A0AE660AD03}" dt="2020-05-01T00:58:19.548" v="63" actId="5793"/>
        <pc:sldMkLst>
          <pc:docMk/>
          <pc:sldMk cId="0" sldId="257"/>
        </pc:sldMkLst>
        <pc:spChg chg="mod">
          <ac:chgData name="Travis Graves" userId="ee887955-a678-4c26-80d9-aa6f47891a68" providerId="ADAL" clId="{08BD46AC-E3D1-41E0-A6AB-6A0AE660AD03}" dt="2020-05-01T00:58:19.548" v="63" actId="5793"/>
          <ac:spMkLst>
            <pc:docMk/>
            <pc:sldMk cId="0" sldId="257"/>
            <ac:spMk id="14339" creationId="{00000000-0000-0000-0000-000000000000}"/>
          </ac:spMkLst>
        </pc:spChg>
      </pc:sldChg>
    </pc:docChg>
  </pc:docChgLst>
  <pc:docChgLst>
    <pc:chgData name="Hohn, John" userId="S::john.hohn@k12.sd.us::07f103eb-dfb5-4fb1-ab96-017b6cb47736" providerId="AD" clId="Web-{50E4A087-C221-457B-AD2E-DEB4AAB2A479}"/>
    <pc:docChg chg="sldOrd">
      <pc:chgData name="Hohn, John" userId="S::john.hohn@k12.sd.us::07f103eb-dfb5-4fb1-ab96-017b6cb47736" providerId="AD" clId="Web-{50E4A087-C221-457B-AD2E-DEB4AAB2A479}" dt="2020-04-13T17:52:14.632" v="2"/>
      <pc:docMkLst>
        <pc:docMk/>
      </pc:docMkLst>
      <pc:sldChg chg="ord">
        <pc:chgData name="Hohn, John" userId="S::john.hohn@k12.sd.us::07f103eb-dfb5-4fb1-ab96-017b6cb47736" providerId="AD" clId="Web-{50E4A087-C221-457B-AD2E-DEB4AAB2A479}" dt="2020-04-13T17:52:14.632" v="2"/>
        <pc:sldMkLst>
          <pc:docMk/>
          <pc:sldMk cId="0" sldId="271"/>
        </pc:sldMkLst>
      </pc:sldChg>
      <pc:sldChg chg="ord">
        <pc:chgData name="Hohn, John" userId="S::john.hohn@k12.sd.us::07f103eb-dfb5-4fb1-ab96-017b6cb47736" providerId="AD" clId="Web-{50E4A087-C221-457B-AD2E-DEB4AAB2A479}" dt="2020-04-13T17:52:05.600" v="0"/>
        <pc:sldMkLst>
          <pc:docMk/>
          <pc:sldMk cId="3435829656" sldId="287"/>
        </pc:sldMkLst>
      </pc:sldChg>
      <pc:sldChg chg="ord">
        <pc:chgData name="Hohn, John" userId="S::john.hohn@k12.sd.us::07f103eb-dfb5-4fb1-ab96-017b6cb47736" providerId="AD" clId="Web-{50E4A087-C221-457B-AD2E-DEB4AAB2A479}" dt="2020-04-13T17:52:10.054" v="1"/>
        <pc:sldMkLst>
          <pc:docMk/>
          <pc:sldMk cId="363615876" sldId="291"/>
        </pc:sldMkLst>
      </pc:sldChg>
    </pc:docChg>
  </pc:docChgLst>
  <pc:docChgLst>
    <pc:chgData name="Hohn, John" userId="S::john.hohn@k12.sd.us::07f103eb-dfb5-4fb1-ab96-017b6cb47736" providerId="AD" clId="Web-{FFA13F36-4E03-44B3-9AE7-1334D4C8702D}"/>
    <pc:docChg chg="addSld modSld sldOrd">
      <pc:chgData name="Hohn, John" userId="S::john.hohn@k12.sd.us::07f103eb-dfb5-4fb1-ab96-017b6cb47736" providerId="AD" clId="Web-{FFA13F36-4E03-44B3-9AE7-1334D4C8702D}" dt="2020-04-13T21:09:39.261" v="7"/>
      <pc:docMkLst>
        <pc:docMk/>
      </pc:docMkLst>
      <pc:sldChg chg="addSp delSp modSp">
        <pc:chgData name="Hohn, John" userId="S::john.hohn@k12.sd.us::07f103eb-dfb5-4fb1-ab96-017b6cb47736" providerId="AD" clId="Web-{FFA13F36-4E03-44B3-9AE7-1334D4C8702D}" dt="2020-04-13T21:09:39.261" v="7"/>
        <pc:sldMkLst>
          <pc:docMk/>
          <pc:sldMk cId="0" sldId="263"/>
        </pc:sldMkLst>
        <pc:spChg chg="add del mod">
          <ac:chgData name="Hohn, John" userId="S::john.hohn@k12.sd.us::07f103eb-dfb5-4fb1-ab96-017b6cb47736" providerId="AD" clId="Web-{FFA13F36-4E03-44B3-9AE7-1334D4C8702D}" dt="2020-04-13T21:09:28.669" v="4"/>
          <ac:spMkLst>
            <pc:docMk/>
            <pc:sldMk cId="0" sldId="263"/>
            <ac:spMk id="24" creationId="{3D41FA35-F5DF-4323-86EC-D9B995F7D8E1}"/>
          </ac:spMkLst>
        </pc:spChg>
        <pc:spChg chg="add del mod">
          <ac:chgData name="Hohn, John" userId="S::john.hohn@k12.sd.us::07f103eb-dfb5-4fb1-ab96-017b6cb47736" providerId="AD" clId="Web-{FFA13F36-4E03-44B3-9AE7-1334D4C8702D}" dt="2020-04-13T21:09:35.777" v="6" actId="1076"/>
          <ac:spMkLst>
            <pc:docMk/>
            <pc:sldMk cId="0" sldId="263"/>
            <ac:spMk id="13314" creationId="{00000000-0000-0000-0000-000000000000}"/>
          </ac:spMkLst>
        </pc:spChg>
        <pc:grpChg chg="del">
          <ac:chgData name="Hohn, John" userId="S::john.hohn@k12.sd.us::07f103eb-dfb5-4fb1-ab96-017b6cb47736" providerId="AD" clId="Web-{FFA13F36-4E03-44B3-9AE7-1334D4C8702D}" dt="2020-04-13T21:09:39.261" v="7"/>
          <ac:grpSpMkLst>
            <pc:docMk/>
            <pc:sldMk cId="0" sldId="263"/>
            <ac:grpSpMk id="3" creationId="{FE102F96-48BA-4187-9EB8-CA2708749092}"/>
          </ac:grpSpMkLst>
        </pc:grpChg>
      </pc:sldChg>
      <pc:sldChg chg="ord">
        <pc:chgData name="Hohn, John" userId="S::john.hohn@k12.sd.us::07f103eb-dfb5-4fb1-ab96-017b6cb47736" providerId="AD" clId="Web-{FFA13F36-4E03-44B3-9AE7-1334D4C8702D}" dt="2020-04-13T18:04:14.402" v="0"/>
        <pc:sldMkLst>
          <pc:docMk/>
          <pc:sldMk cId="1383021824" sldId="290"/>
        </pc:sldMkLst>
      </pc:sldChg>
      <pc:sldChg chg="add ord replId">
        <pc:chgData name="Hohn, John" userId="S::john.hohn@k12.sd.us::07f103eb-dfb5-4fb1-ab96-017b6cb47736" providerId="AD" clId="Web-{FFA13F36-4E03-44B3-9AE7-1334D4C8702D}" dt="2020-04-13T18:10:50.015" v="2"/>
        <pc:sldMkLst>
          <pc:docMk/>
          <pc:sldMk cId="181921302" sldId="291"/>
        </pc:sldMkLst>
      </pc:sldChg>
    </pc:docChg>
  </pc:docChgLst>
  <pc:docChgLst>
    <pc:chgData name="Hohn, John" userId="S::john.hohn@k12.sd.us::07f103eb-dfb5-4fb1-ab96-017b6cb47736" providerId="AD" clId="Web-{885F5A72-E57B-4110-BB35-F5C073ED7028}"/>
    <pc:docChg chg="modSld">
      <pc:chgData name="Hohn, John" userId="S::john.hohn@k12.sd.us::07f103eb-dfb5-4fb1-ab96-017b6cb47736" providerId="AD" clId="Web-{885F5A72-E57B-4110-BB35-F5C073ED7028}" dt="2020-04-13T17:06:05.666" v="106" actId="1076"/>
      <pc:docMkLst>
        <pc:docMk/>
      </pc:docMkLst>
      <pc:sldChg chg="modSp">
        <pc:chgData name="Hohn, John" userId="S::john.hohn@k12.sd.us::07f103eb-dfb5-4fb1-ab96-017b6cb47736" providerId="AD" clId="Web-{885F5A72-E57B-4110-BB35-F5C073ED7028}" dt="2020-04-13T16:57:56.863" v="91" actId="20577"/>
        <pc:sldMkLst>
          <pc:docMk/>
          <pc:sldMk cId="0" sldId="271"/>
        </pc:sldMkLst>
        <pc:spChg chg="mod">
          <ac:chgData name="Hohn, John" userId="S::john.hohn@k12.sd.us::07f103eb-dfb5-4fb1-ab96-017b6cb47736" providerId="AD" clId="Web-{885F5A72-E57B-4110-BB35-F5C073ED7028}" dt="2020-04-13T16:57:56.863" v="91" actId="20577"/>
          <ac:spMkLst>
            <pc:docMk/>
            <pc:sldMk cId="0" sldId="271"/>
            <ac:spMk id="16387" creationId="{00000000-0000-0000-0000-000000000000}"/>
          </ac:spMkLst>
        </pc:spChg>
      </pc:sldChg>
      <pc:sldChg chg="addSp delSp modSp">
        <pc:chgData name="Hohn, John" userId="S::john.hohn@k12.sd.us::07f103eb-dfb5-4fb1-ab96-017b6cb47736" providerId="AD" clId="Web-{885F5A72-E57B-4110-BB35-F5C073ED7028}" dt="2020-04-13T17:06:05.666" v="106" actId="1076"/>
        <pc:sldMkLst>
          <pc:docMk/>
          <pc:sldMk cId="1383021824" sldId="290"/>
        </pc:sldMkLst>
        <pc:spChg chg="add del mod">
          <ac:chgData name="Hohn, John" userId="S::john.hohn@k12.sd.us::07f103eb-dfb5-4fb1-ab96-017b6cb47736" providerId="AD" clId="Web-{885F5A72-E57B-4110-BB35-F5C073ED7028}" dt="2020-04-13T17:04:24.068" v="93"/>
          <ac:spMkLst>
            <pc:docMk/>
            <pc:sldMk cId="1383021824" sldId="290"/>
            <ac:spMk id="3" creationId="{8C6FCD9F-8635-432A-9CDE-3EF30D61846A}"/>
          </ac:spMkLst>
        </pc:spChg>
        <pc:spChg chg="del">
          <ac:chgData name="Hohn, John" userId="S::john.hohn@k12.sd.us::07f103eb-dfb5-4fb1-ab96-017b6cb47736" providerId="AD" clId="Web-{885F5A72-E57B-4110-BB35-F5C073ED7028}" dt="2020-04-13T17:04:19.927" v="92"/>
          <ac:spMkLst>
            <pc:docMk/>
            <pc:sldMk cId="1383021824" sldId="290"/>
            <ac:spMk id="20483" creationId="{00000000-0000-0000-0000-000000000000}"/>
          </ac:spMkLst>
        </pc:spChg>
        <pc:picChg chg="add mod ord">
          <ac:chgData name="Hohn, John" userId="S::john.hohn@k12.sd.us::07f103eb-dfb5-4fb1-ab96-017b6cb47736" providerId="AD" clId="Web-{885F5A72-E57B-4110-BB35-F5C073ED7028}" dt="2020-04-13T17:05:52.181" v="103" actId="1076"/>
          <ac:picMkLst>
            <pc:docMk/>
            <pc:sldMk cId="1383021824" sldId="290"/>
            <ac:picMk id="4" creationId="{3DAEB1DC-8054-477D-9433-773FC5317F72}"/>
          </ac:picMkLst>
        </pc:picChg>
        <pc:picChg chg="add mod">
          <ac:chgData name="Hohn, John" userId="S::john.hohn@k12.sd.us::07f103eb-dfb5-4fb1-ab96-017b6cb47736" providerId="AD" clId="Web-{885F5A72-E57B-4110-BB35-F5C073ED7028}" dt="2020-04-13T17:06:05.666" v="106" actId="1076"/>
          <ac:picMkLst>
            <pc:docMk/>
            <pc:sldMk cId="1383021824" sldId="290"/>
            <ac:picMk id="6" creationId="{7B2B0D81-AD04-4C12-BE0D-4474BCC62539}"/>
          </ac:picMkLst>
        </pc:picChg>
      </pc:sldChg>
    </pc:docChg>
  </pc:docChgLst>
  <pc:docChgLst>
    <pc:chgData name="Travis Graves" userId="4dbaae6f-24a3-476a-9f3d-9c4575086604" providerId="ADAL" clId="{EFDCC398-1D51-46CD-9085-9D37708B90D0}"/>
    <pc:docChg chg="modSld">
      <pc:chgData name="Travis Graves" userId="4dbaae6f-24a3-476a-9f3d-9c4575086604" providerId="ADAL" clId="{EFDCC398-1D51-46CD-9085-9D37708B90D0}" dt="2020-07-09T16:21:01.106" v="262"/>
      <pc:docMkLst>
        <pc:docMk/>
      </pc:docMkLst>
      <pc:sldChg chg="modSp">
        <pc:chgData name="Travis Graves" userId="4dbaae6f-24a3-476a-9f3d-9c4575086604" providerId="ADAL" clId="{EFDCC398-1D51-46CD-9085-9D37708B90D0}" dt="2020-07-09T16:18:42.974" v="51" actId="6549"/>
        <pc:sldMkLst>
          <pc:docMk/>
          <pc:sldMk cId="0" sldId="257"/>
        </pc:sldMkLst>
        <pc:spChg chg="mod">
          <ac:chgData name="Travis Graves" userId="4dbaae6f-24a3-476a-9f3d-9c4575086604" providerId="ADAL" clId="{EFDCC398-1D51-46CD-9085-9D37708B90D0}" dt="2020-07-09T16:18:42.974" v="51" actId="6549"/>
          <ac:spMkLst>
            <pc:docMk/>
            <pc:sldMk cId="0" sldId="257"/>
            <ac:spMk id="14339" creationId="{00000000-0000-0000-0000-000000000000}"/>
          </ac:spMkLst>
        </pc:spChg>
      </pc:sldChg>
      <pc:sldChg chg="modSp">
        <pc:chgData name="Travis Graves" userId="4dbaae6f-24a3-476a-9f3d-9c4575086604" providerId="ADAL" clId="{EFDCC398-1D51-46CD-9085-9D37708B90D0}" dt="2020-07-09T16:18:36.166" v="50" actId="20577"/>
        <pc:sldMkLst>
          <pc:docMk/>
          <pc:sldMk cId="0" sldId="263"/>
        </pc:sldMkLst>
        <pc:spChg chg="mod">
          <ac:chgData name="Travis Graves" userId="4dbaae6f-24a3-476a-9f3d-9c4575086604" providerId="ADAL" clId="{EFDCC398-1D51-46CD-9085-9D37708B90D0}" dt="2020-07-09T16:18:36.166" v="50" actId="20577"/>
          <ac:spMkLst>
            <pc:docMk/>
            <pc:sldMk cId="0" sldId="263"/>
            <ac:spMk id="13314" creationId="{00000000-0000-0000-0000-000000000000}"/>
          </ac:spMkLst>
        </pc:spChg>
      </pc:sldChg>
      <pc:sldChg chg="modSp">
        <pc:chgData name="Travis Graves" userId="4dbaae6f-24a3-476a-9f3d-9c4575086604" providerId="ADAL" clId="{EFDCC398-1D51-46CD-9085-9D37708B90D0}" dt="2020-07-09T16:20:44.697" v="261" actId="404"/>
        <pc:sldMkLst>
          <pc:docMk/>
          <pc:sldMk cId="3435829656" sldId="287"/>
        </pc:sldMkLst>
        <pc:spChg chg="mod">
          <ac:chgData name="Travis Graves" userId="4dbaae6f-24a3-476a-9f3d-9c4575086604" providerId="ADAL" clId="{EFDCC398-1D51-46CD-9085-9D37708B90D0}" dt="2020-07-09T16:20:44.697" v="261" actId="404"/>
          <ac:spMkLst>
            <pc:docMk/>
            <pc:sldMk cId="3435829656" sldId="287"/>
            <ac:spMk id="10243" creationId="{00000000-0000-0000-0000-000000000000}"/>
          </ac:spMkLst>
        </pc:spChg>
      </pc:sldChg>
      <pc:sldChg chg="modSp">
        <pc:chgData name="Travis Graves" userId="4dbaae6f-24a3-476a-9f3d-9c4575086604" providerId="ADAL" clId="{EFDCC398-1D51-46CD-9085-9D37708B90D0}" dt="2020-07-09T16:18:55.294" v="52" actId="6549"/>
        <pc:sldMkLst>
          <pc:docMk/>
          <pc:sldMk cId="1383021824" sldId="290"/>
        </pc:sldMkLst>
        <pc:spChg chg="mod">
          <ac:chgData name="Travis Graves" userId="4dbaae6f-24a3-476a-9f3d-9c4575086604" providerId="ADAL" clId="{EFDCC398-1D51-46CD-9085-9D37708B90D0}" dt="2020-07-09T16:18:55.294" v="52" actId="6549"/>
          <ac:spMkLst>
            <pc:docMk/>
            <pc:sldMk cId="1383021824" sldId="290"/>
            <ac:spMk id="20482" creationId="{00000000-0000-0000-0000-000000000000}"/>
          </ac:spMkLst>
        </pc:spChg>
      </pc:sldChg>
      <pc:sldChg chg="modSp">
        <pc:chgData name="Travis Graves" userId="4dbaae6f-24a3-476a-9f3d-9c4575086604" providerId="ADAL" clId="{EFDCC398-1D51-46CD-9085-9D37708B90D0}" dt="2020-07-09T16:21:01.106" v="262"/>
        <pc:sldMkLst>
          <pc:docMk/>
          <pc:sldMk cId="316645563" sldId="291"/>
        </pc:sldMkLst>
        <pc:spChg chg="mod">
          <ac:chgData name="Travis Graves" userId="4dbaae6f-24a3-476a-9f3d-9c4575086604" providerId="ADAL" clId="{EFDCC398-1D51-46CD-9085-9D37708B90D0}" dt="2020-07-09T16:21:01.106" v="262"/>
          <ac:spMkLst>
            <pc:docMk/>
            <pc:sldMk cId="316645563" sldId="291"/>
            <ac:spMk id="13314" creationId="{00000000-0000-0000-0000-000000000000}"/>
          </ac:spMkLst>
        </pc:spChg>
      </pc:sldChg>
    </pc:docChg>
  </pc:docChgLst>
  <pc:docChgLst>
    <pc:chgData name="Hohn, John" userId="S::john.hohn@k12.sd.us::07f103eb-dfb5-4fb1-ab96-017b6cb47736" providerId="AD" clId="Web-{D99FF490-6E2D-4943-8175-3DA0CD6C2037}"/>
    <pc:docChg chg="modSld">
      <pc:chgData name="Hohn, John" userId="S::john.hohn@k12.sd.us::07f103eb-dfb5-4fb1-ab96-017b6cb47736" providerId="AD" clId="Web-{D99FF490-6E2D-4943-8175-3DA0CD6C2037}" dt="2020-04-13T17:39:46.283" v="141" actId="20577"/>
      <pc:docMkLst>
        <pc:docMk/>
      </pc:docMkLst>
      <pc:sldChg chg="modSp">
        <pc:chgData name="Hohn, John" userId="S::john.hohn@k12.sd.us::07f103eb-dfb5-4fb1-ab96-017b6cb47736" providerId="AD" clId="Web-{D99FF490-6E2D-4943-8175-3DA0CD6C2037}" dt="2020-04-13T17:39:46.283" v="141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D99FF490-6E2D-4943-8175-3DA0CD6C2037}" dt="2020-04-13T17:38:51.500" v="124" actId="20577"/>
          <ac:spMkLst>
            <pc:docMk/>
            <pc:sldMk cId="0" sldId="257"/>
            <ac:spMk id="14338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9:46.283" v="141" actId="20577"/>
          <ac:spMkLst>
            <pc:docMk/>
            <pc:sldMk cId="0" sldId="257"/>
            <ac:spMk id="14339" creationId="{00000000-0000-0000-0000-000000000000}"/>
          </ac:spMkLst>
        </pc:spChg>
      </pc:sldChg>
      <pc:sldChg chg="modSp">
        <pc:chgData name="Hohn, John" userId="S::john.hohn@k12.sd.us::07f103eb-dfb5-4fb1-ab96-017b6cb47736" providerId="AD" clId="Web-{D99FF490-6E2D-4943-8175-3DA0CD6C2037}" dt="2020-04-13T17:33:03.096" v="0" actId="14100"/>
        <pc:sldMkLst>
          <pc:docMk/>
          <pc:sldMk cId="0" sldId="263"/>
        </pc:sldMkLst>
        <pc:spChg chg="mod">
          <ac:chgData name="Hohn, John" userId="S::john.hohn@k12.sd.us::07f103eb-dfb5-4fb1-ab96-017b6cb47736" providerId="AD" clId="Web-{D99FF490-6E2D-4943-8175-3DA0CD6C2037}" dt="2020-04-13T17:33:03.096" v="0" actId="14100"/>
          <ac:spMkLst>
            <pc:docMk/>
            <pc:sldMk cId="0" sldId="263"/>
            <ac:spMk id="13314" creationId="{00000000-0000-0000-0000-000000000000}"/>
          </ac:spMkLst>
        </pc:spChg>
      </pc:sldChg>
      <pc:sldChg chg="addSp modSp">
        <pc:chgData name="Hohn, John" userId="S::john.hohn@k12.sd.us::07f103eb-dfb5-4fb1-ab96-017b6cb47736" providerId="AD" clId="Web-{D99FF490-6E2D-4943-8175-3DA0CD6C2037}" dt="2020-04-13T17:38:42.328" v="116" actId="20577"/>
        <pc:sldMkLst>
          <pc:docMk/>
          <pc:sldMk cId="0" sldId="273"/>
        </pc:sldMkLst>
        <pc:spChg chg="add mod">
          <ac:chgData name="Hohn, John" userId="S::john.hohn@k12.sd.us::07f103eb-dfb5-4fb1-ab96-017b6cb47736" providerId="AD" clId="Web-{D99FF490-6E2D-4943-8175-3DA0CD6C2037}" dt="2020-04-13T17:38:36.781" v="114" actId="1076"/>
          <ac:spMkLst>
            <pc:docMk/>
            <pc:sldMk cId="0" sldId="273"/>
            <ac:spMk id="4" creationId="{F24AD53B-2BE0-41A3-A058-F63893B4F762}"/>
          </ac:spMkLst>
        </pc:spChg>
        <pc:spChg chg="mod">
          <ac:chgData name="Hohn, John" userId="S::john.hohn@k12.sd.us::07f103eb-dfb5-4fb1-ab96-017b6cb47736" providerId="AD" clId="Web-{D99FF490-6E2D-4943-8175-3DA0CD6C2037}" dt="2020-04-13T17:38:42.328" v="116" actId="20577"/>
          <ac:spMkLst>
            <pc:docMk/>
            <pc:sldMk cId="0" sldId="273"/>
            <ac:spMk id="6147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4:16.568" v="10" actId="20577"/>
          <ac:spMkLst>
            <pc:docMk/>
            <pc:sldMk cId="0" sldId="273"/>
            <ac:spMk id="15362" creationId="{00000000-0000-0000-0000-000000000000}"/>
          </ac:spMkLst>
        </pc:spChg>
        <pc:picChg chg="add mod modCrop">
          <ac:chgData name="Hohn, John" userId="S::john.hohn@k12.sd.us::07f103eb-dfb5-4fb1-ab96-017b6cb47736" providerId="AD" clId="Web-{D99FF490-6E2D-4943-8175-3DA0CD6C2037}" dt="2020-04-13T17:38:36.781" v="113" actId="1076"/>
          <ac:picMkLst>
            <pc:docMk/>
            <pc:sldMk cId="0" sldId="273"/>
            <ac:picMk id="2" creationId="{AED80025-E523-4F19-979F-653B5E8292A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37025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241CB-CB47-483D-A90B-AA7914588DA0}" type="datetimeFigureOut">
              <a:rPr lang="en-US"/>
              <a:t>7/9/2020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1198563"/>
            <a:ext cx="5753100" cy="32369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0250" y="4614863"/>
            <a:ext cx="5842000" cy="3775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37025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3A82B-9955-4984-9745-87E6E524CE7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56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4700" y="1198563"/>
            <a:ext cx="5753100" cy="32369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3A82B-9955-4984-9745-87E6E524CE75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011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4700" y="1198563"/>
            <a:ext cx="5753100" cy="32369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3A82B-9955-4984-9745-87E6E524CE75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121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4700" y="1198563"/>
            <a:ext cx="5753100" cy="32369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3A82B-9955-4984-9745-87E6E524CE75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136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1165525" y="836681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771652" y="1863725"/>
            <a:ext cx="8591549" cy="3113088"/>
          </a:xfrm>
        </p:spPr>
        <p:txBody>
          <a:bodyPr/>
          <a:lstStyle>
            <a:lvl1pPr algn="ctr">
              <a:defRPr sz="5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61068" y="4965700"/>
            <a:ext cx="8602133" cy="673100"/>
          </a:xfrm>
        </p:spPr>
        <p:txBody>
          <a:bodyPr lIns="91440" tIns="45720" rIns="91440" bIns="45720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09000" y="77788"/>
            <a:ext cx="2463800" cy="60944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77788"/>
            <a:ext cx="7188200" cy="60944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1233" y="1066800"/>
            <a:ext cx="4582584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019" y="1066800"/>
            <a:ext cx="4582583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 userDrawn="1"/>
        </p:nvSpPr>
        <p:spPr bwMode="auto">
          <a:xfrm>
            <a:off x="1016000" y="838200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17600" y="77788"/>
            <a:ext cx="9855200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01235" y="1066800"/>
            <a:ext cx="9368367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rgbClr val="8DACD0"/>
        </a:buClr>
        <a:buSzPct val="70000"/>
        <a:buFont typeface="Wingdings" pitchFamily="2" charset="2"/>
        <a:buBlip>
          <a:blip r:embed="rId13"/>
        </a:buBlip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631825" indent="-174625" algn="l" rtl="0" eaLnBrk="0" fontAlgn="base" hangingPunct="0">
        <a:spcBef>
          <a:spcPct val="40000"/>
        </a:spcBef>
        <a:spcAft>
          <a:spcPct val="0"/>
        </a:spcAft>
        <a:buClr>
          <a:srgbClr val="8DACD0"/>
        </a:buClr>
        <a:buFont typeface="Wingdings" pitchFamily="2" charset="2"/>
        <a:buChar char=""/>
        <a:defRPr sz="2400">
          <a:solidFill>
            <a:schemeClr val="tx1"/>
          </a:solidFill>
          <a:latin typeface="+mn-lt"/>
        </a:defRPr>
      </a:lvl2pPr>
      <a:lvl3pPr marL="860425" indent="-635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1089025" indent="282575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13128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17700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2272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26844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1416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1235" y="1237673"/>
            <a:ext cx="9368367" cy="493452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6600" dirty="0">
                <a:solidFill>
                  <a:schemeClr val="tx2"/>
                </a:solidFill>
              </a:rPr>
              <a:t>Welcome</a:t>
            </a:r>
            <a:endParaRPr lang="en-US" sz="8000" dirty="0">
              <a:solidFill>
                <a:schemeClr val="tx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4400" dirty="0"/>
              <a:t>Microsoft Teams and Google Classroom Training</a:t>
            </a:r>
          </a:p>
          <a:p>
            <a:pPr algn="ctr">
              <a:buFont typeface="Wingdings" pitchFamily="2" charset="2"/>
              <a:buNone/>
            </a:pP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sz="4200" dirty="0">
              <a:solidFill>
                <a:schemeClr val="tx2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7C608E7-E84A-40D0-967E-DCB165BABE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347182"/>
              </p:ext>
            </p:extLst>
          </p:nvPr>
        </p:nvGraphicFramePr>
        <p:xfrm>
          <a:off x="2556412" y="3724139"/>
          <a:ext cx="7079176" cy="1378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9588">
                  <a:extLst>
                    <a:ext uri="{9D8B030D-6E8A-4147-A177-3AD203B41FA5}">
                      <a16:colId xmlns:a16="http://schemas.microsoft.com/office/drawing/2014/main" val="1292872251"/>
                    </a:ext>
                  </a:extLst>
                </a:gridCol>
                <a:gridCol w="3539588">
                  <a:extLst>
                    <a:ext uri="{9D8B030D-6E8A-4147-A177-3AD203B41FA5}">
                      <a16:colId xmlns:a16="http://schemas.microsoft.com/office/drawing/2014/main" val="3341379284"/>
                    </a:ext>
                  </a:extLst>
                </a:gridCol>
              </a:tblGrid>
              <a:tr h="689317">
                <a:tc gridSpan="2"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Instructors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357596"/>
                  </a:ext>
                </a:extLst>
              </a:tr>
              <a:tr h="689317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Travis Graves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John Hohn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502075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>
                <a:ea typeface="+mn-lt"/>
                <a:cs typeface="+mn-lt"/>
              </a:rPr>
              <a:t>K-12 Data Center</a:t>
            </a:r>
            <a:endParaRPr lang="en-US" sz="2800" b="0" dirty="0">
              <a:ea typeface="+mn-lt"/>
              <a:cs typeface="+mn-lt"/>
            </a:endParaRPr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South Dakota Department of Education</a:t>
            </a:r>
          </a:p>
          <a:p>
            <a:endParaRPr lang="en-US" sz="2800" dirty="0"/>
          </a:p>
          <a:p>
            <a:pPr marL="0" indent="0">
              <a:buNone/>
            </a:pPr>
            <a:endParaRPr lang="en-US" sz="2800" dirty="0">
              <a:ea typeface="+mn-lt"/>
              <a:cs typeface="+mn-lt"/>
            </a:endParaRPr>
          </a:p>
          <a:p>
            <a:endParaRPr lang="en-US" sz="2800" dirty="0">
              <a:ea typeface="+mn-lt"/>
              <a:cs typeface="+mn-lt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Expectations and Objectives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Online Learning Platform</a:t>
            </a:r>
          </a:p>
          <a:p>
            <a:r>
              <a:rPr lang="en-US" sz="2800" dirty="0"/>
              <a:t>Microsoft Teams</a:t>
            </a:r>
          </a:p>
          <a:p>
            <a:r>
              <a:rPr lang="en-US" sz="2800" dirty="0"/>
              <a:t>Provide best practices</a:t>
            </a:r>
          </a:p>
          <a:p>
            <a:r>
              <a:rPr lang="en-US" sz="2800" dirty="0"/>
              <a:t>Exposure to multiple tools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 and Tools</a:t>
            </a:r>
          </a:p>
        </p:txBody>
      </p:sp>
      <p:pic>
        <p:nvPicPr>
          <p:cNvPr id="4" name="Picture 4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3DAEB1DC-8054-477D-9433-773FC5317F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80358" y="936171"/>
            <a:ext cx="6170380" cy="5105400"/>
          </a:xfrm>
        </p:spPr>
      </p:pic>
      <p:pic>
        <p:nvPicPr>
          <p:cNvPr id="6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7B2B0D81-AD04-4C12-BE0D-4474BCC625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9883" y="1527498"/>
            <a:ext cx="2297467" cy="110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021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Topics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2000" dirty="0"/>
              <a:t>Using Microsoft 365 Apps</a:t>
            </a:r>
          </a:p>
          <a:p>
            <a:pPr lvl="1"/>
            <a:r>
              <a:rPr lang="en-US" sz="2000" dirty="0"/>
              <a:t>Word, PowerPoint, Excel, OneNote, Outlook</a:t>
            </a:r>
          </a:p>
          <a:p>
            <a:pPr lvl="1"/>
            <a:r>
              <a:rPr lang="en-US" sz="2000" dirty="0"/>
              <a:t>OneDrive</a:t>
            </a:r>
          </a:p>
          <a:p>
            <a:pPr lvl="1"/>
            <a:r>
              <a:rPr lang="en-US" sz="2000" dirty="0"/>
              <a:t>Stream</a:t>
            </a:r>
          </a:p>
          <a:p>
            <a:pPr lvl="1"/>
            <a:r>
              <a:rPr lang="en-US" sz="2000" dirty="0"/>
              <a:t>Teams</a:t>
            </a:r>
          </a:p>
          <a:p>
            <a:pPr lvl="0"/>
            <a:r>
              <a:rPr lang="en-US" sz="2000" dirty="0"/>
              <a:t>Using Google G Suite Apps</a:t>
            </a:r>
          </a:p>
          <a:p>
            <a:pPr lvl="1"/>
            <a:r>
              <a:rPr lang="en-US" sz="2000" dirty="0"/>
              <a:t>Docs, Sheets, Slides, Forms</a:t>
            </a:r>
          </a:p>
          <a:p>
            <a:pPr lvl="1"/>
            <a:r>
              <a:rPr lang="en-US" sz="2000" dirty="0"/>
              <a:t>Drive and Shared Drives</a:t>
            </a:r>
          </a:p>
          <a:p>
            <a:pPr lvl="1"/>
            <a:r>
              <a:rPr lang="en-US" sz="2000" dirty="0"/>
              <a:t>Google Meet</a:t>
            </a:r>
          </a:p>
          <a:p>
            <a:pPr lvl="1"/>
            <a:r>
              <a:rPr lang="en-US" sz="2000" dirty="0"/>
              <a:t>Google Classroom</a:t>
            </a:r>
          </a:p>
          <a:p>
            <a:pPr lvl="1"/>
            <a:r>
              <a:rPr lang="en-US" sz="2000" dirty="0"/>
              <a:t>YouTube for Education</a:t>
            </a:r>
          </a:p>
          <a:p>
            <a:pPr marL="0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57200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57200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85800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85800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85800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57200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/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/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/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/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defRPr/>
            </a:pPr>
            <a:endParaRPr lang="en-US" dirty="0"/>
          </a:p>
          <a:p>
            <a:pPr marL="631825" lvl="2" indent="0">
              <a:defRPr/>
            </a:pPr>
            <a:endParaRPr lang="en-US" dirty="0"/>
          </a:p>
          <a:p>
            <a:pPr marL="403225" lvl="1" indent="0">
              <a:buNone/>
              <a:defRPr/>
            </a:pPr>
            <a:endParaRPr lang="en-US" dirty="0"/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/>
          </a:p>
          <a:p>
            <a:pPr marL="631825" lvl="2" indent="0">
              <a:defRPr/>
            </a:pPr>
            <a:endParaRPr lang="en-US" dirty="0"/>
          </a:p>
          <a:p>
            <a:pPr marL="403225" lvl="1" indent="0">
              <a:buNone/>
              <a:defRPr/>
            </a:pPr>
            <a:endParaRPr lang="en-US" dirty="0"/>
          </a:p>
          <a:p>
            <a:pPr marL="631825" lvl="2" indent="0">
              <a:defRPr/>
            </a:pPr>
            <a:endParaRPr lang="en-US" dirty="0"/>
          </a:p>
          <a:p>
            <a:pPr marL="403225" lvl="1" indent="0">
              <a:buNone/>
              <a:defRPr/>
            </a:pPr>
            <a:endParaRPr lang="en-US" dirty="0"/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/>
          </a:p>
          <a:p>
            <a:pPr marL="631825" lvl="2" indent="0">
              <a:defRPr/>
            </a:pPr>
            <a:endParaRPr lang="en-US" dirty="0"/>
          </a:p>
          <a:p>
            <a:pPr marL="403225" lvl="1" indent="0">
              <a:buNone/>
              <a:defRPr/>
            </a:pPr>
            <a:endParaRPr lang="en-US" dirty="0"/>
          </a:p>
          <a:p>
            <a:pPr marL="631825" lvl="2" indent="0">
              <a:defRPr/>
            </a:pPr>
            <a:endParaRPr lang="en-US" dirty="0"/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631825" lvl="2" indent="0">
              <a:defRPr/>
            </a:pPr>
            <a:endParaRPr lang="en-US" dirty="0">
              <a:solidFill>
                <a:srgbClr val="000000"/>
              </a:solidFill>
              <a:latin typeface="Arial Narrow"/>
            </a:endParaRPr>
          </a:p>
          <a:p>
            <a:pPr marL="403225" lvl="1" indent="0">
              <a:buNone/>
              <a:defRPr/>
            </a:pPr>
            <a:endParaRPr lang="en-US" dirty="0"/>
          </a:p>
          <a:p>
            <a:pPr marL="631825" lvl="2" indent="0">
              <a:defRPr/>
            </a:pPr>
            <a:endParaRPr lang="en-US" dirty="0"/>
          </a:p>
          <a:p>
            <a:pPr marL="403225" lvl="1" indent="0">
              <a:buNone/>
              <a:defRPr/>
            </a:pPr>
            <a:endParaRPr lang="en-US" dirty="0"/>
          </a:p>
          <a:p>
            <a:pPr marL="631825" lvl="2" indent="0">
              <a:defRPr/>
            </a:pPr>
            <a:endParaRPr lang="en-US" dirty="0"/>
          </a:p>
          <a:p>
            <a:pPr marL="457200" lvl="1" indent="0">
              <a:buNone/>
              <a:defRPr/>
            </a:pPr>
            <a:endParaRPr lang="en-US" dirty="0"/>
          </a:p>
          <a:p>
            <a:pPr lvl="2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829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1235" y="1237673"/>
            <a:ext cx="9368367" cy="493452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6600" dirty="0">
                <a:solidFill>
                  <a:schemeClr val="tx2"/>
                </a:solidFill>
              </a:rPr>
              <a:t>Welcome</a:t>
            </a:r>
            <a:endParaRPr lang="en-US" sz="8000" dirty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en-US" sz="4400"/>
              <a:t>Microsoft Teams and Google Classroom Training</a:t>
            </a:r>
          </a:p>
          <a:p>
            <a:pPr algn="ctr">
              <a:buFont typeface="Wingdings" pitchFamily="2" charset="2"/>
              <a:buNone/>
            </a:pP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sz="4200" dirty="0">
              <a:solidFill>
                <a:schemeClr val="tx2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7C608E7-E84A-40D0-967E-DCB165BABE9F}"/>
              </a:ext>
            </a:extLst>
          </p:cNvPr>
          <p:cNvGraphicFramePr>
            <a:graphicFrameLocks noGrp="1"/>
          </p:cNvGraphicFramePr>
          <p:nvPr/>
        </p:nvGraphicFramePr>
        <p:xfrm>
          <a:off x="2556412" y="3724139"/>
          <a:ext cx="7079176" cy="1378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9588">
                  <a:extLst>
                    <a:ext uri="{9D8B030D-6E8A-4147-A177-3AD203B41FA5}">
                      <a16:colId xmlns:a16="http://schemas.microsoft.com/office/drawing/2014/main" val="1292872251"/>
                    </a:ext>
                  </a:extLst>
                </a:gridCol>
                <a:gridCol w="3539588">
                  <a:extLst>
                    <a:ext uri="{9D8B030D-6E8A-4147-A177-3AD203B41FA5}">
                      <a16:colId xmlns:a16="http://schemas.microsoft.com/office/drawing/2014/main" val="3341379284"/>
                    </a:ext>
                  </a:extLst>
                </a:gridCol>
              </a:tblGrid>
              <a:tr h="689317">
                <a:tc gridSpan="2"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Instructors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357596"/>
                  </a:ext>
                </a:extLst>
              </a:tr>
              <a:tr h="689317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Travis Graves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John Hohn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5020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645563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_Template">
  <a:themeElements>
    <a:clrScheme name="Master_Template 9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FFFFFF"/>
      </a:accent1>
      <a:accent2>
        <a:srgbClr val="8DACD0"/>
      </a:accent2>
      <a:accent3>
        <a:srgbClr val="FFFFFF"/>
      </a:accent3>
      <a:accent4>
        <a:srgbClr val="000000"/>
      </a:accent4>
      <a:accent5>
        <a:srgbClr val="FFFFFF"/>
      </a:accent5>
      <a:accent6>
        <a:srgbClr val="7F9BBC"/>
      </a:accent6>
      <a:hlink>
        <a:srgbClr val="618FFD"/>
      </a:hlink>
      <a:folHlink>
        <a:srgbClr val="CECECE"/>
      </a:folHlink>
    </a:clrScheme>
    <a:fontScheme name="Master_Templat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Master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1FEF9"/>
        </a:accent1>
        <a:accent2>
          <a:srgbClr val="DC0081"/>
        </a:accent2>
        <a:accent3>
          <a:srgbClr val="FFFFFF"/>
        </a:accent3>
        <a:accent4>
          <a:srgbClr val="000000"/>
        </a:accent4>
        <a:accent5>
          <a:srgbClr val="DDFEFB"/>
        </a:accent5>
        <a:accent6>
          <a:srgbClr val="C70074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9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FFFFFF"/>
        </a:accent1>
        <a:accent2>
          <a:srgbClr val="8DACD0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7F9BBC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0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1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2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13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4.xml><?xml version="1.0" encoding="utf-8"?>
<Control xmlns="http://schemas.microsoft.com/VisualStudio/2011/storyboarding/control">
  <Id Name="System.Storyboarding.Icons.User" Revision="1" Stencil="System.Storyboarding.Icons" StencilVersion="0.1"/>
</Control>
</file>

<file path=customXml/item15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6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7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18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9.xml><?xml version="1.0" encoding="utf-8"?>
<Control xmlns="http://schemas.microsoft.com/VisualStudio/2011/storyboarding/control">
  <Id Name="System.Storyboarding.Backgrounds.StartScreen" Revision="1" Stencil="System.Storyboarding.Backgrounds" StencilVersion="0.1"/>
</Control>
</file>

<file path=customXml/item2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20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4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5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6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33895EF33C3C46B9B2A7241DF229F6" ma:contentTypeVersion="0" ma:contentTypeDescription="Create a new document." ma:contentTypeScope="" ma:versionID="e41d9a1b4301b626ef877bc46cb2e6f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413257cd9829394d17656a545d5fa4e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7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8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9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Props1.xml><?xml version="1.0" encoding="utf-8"?>
<ds:datastoreItem xmlns:ds="http://schemas.openxmlformats.org/officeDocument/2006/customXml" ds:itemID="{D7EE9241-5438-41E0-BA96-6843378584AE}">
  <ds:schemaRefs>
    <ds:schemaRef ds:uri="http://schemas.microsoft.com/sharepoint/v3/contenttype/forms"/>
  </ds:schemaRefs>
</ds:datastoreItem>
</file>

<file path=customXml/itemProps10.xml><?xml version="1.0" encoding="utf-8"?>
<ds:datastoreItem xmlns:ds="http://schemas.openxmlformats.org/officeDocument/2006/customXml" ds:itemID="{864CECF6-9DCA-4D1C-9B38-E0688ABC9BEF}">
  <ds:schemaRefs>
    <ds:schemaRef ds:uri="http://schemas.microsoft.com/VisualStudio/2011/storyboarding/control"/>
  </ds:schemaRefs>
</ds:datastoreItem>
</file>

<file path=customXml/itemProps11.xml><?xml version="1.0" encoding="utf-8"?>
<ds:datastoreItem xmlns:ds="http://schemas.openxmlformats.org/officeDocument/2006/customXml" ds:itemID="{B945FD6A-04E9-4DD2-94EC-104268517FC4}">
  <ds:schemaRefs>
    <ds:schemaRef ds:uri="http://schemas.microsoft.com/VisualStudio/2011/storyboarding/control"/>
  </ds:schemaRefs>
</ds:datastoreItem>
</file>

<file path=customXml/itemProps12.xml><?xml version="1.0" encoding="utf-8"?>
<ds:datastoreItem xmlns:ds="http://schemas.openxmlformats.org/officeDocument/2006/customXml" ds:itemID="{CCE23676-7212-4FCA-ABFB-70FF7FF618C0}">
  <ds:schemaRefs>
    <ds:schemaRef ds:uri="http://schemas.microsoft.com/VisualStudio/2011/storyboarding/control"/>
  </ds:schemaRefs>
</ds:datastoreItem>
</file>

<file path=customXml/itemProps13.xml><?xml version="1.0" encoding="utf-8"?>
<ds:datastoreItem xmlns:ds="http://schemas.openxmlformats.org/officeDocument/2006/customXml" ds:itemID="{54096EDF-8844-4AF1-A245-67F5F80754AD}">
  <ds:schemaRefs>
    <ds:schemaRef ds:uri="http://schemas.microsoft.com/VisualStudio/2011/storyboarding/control"/>
  </ds:schemaRefs>
</ds:datastoreItem>
</file>

<file path=customXml/itemProps14.xml><?xml version="1.0" encoding="utf-8"?>
<ds:datastoreItem xmlns:ds="http://schemas.openxmlformats.org/officeDocument/2006/customXml" ds:itemID="{2D71B260-49DD-430A-993F-35BB818160D2}">
  <ds:schemaRefs>
    <ds:schemaRef ds:uri="http://schemas.microsoft.com/VisualStudio/2011/storyboarding/control"/>
  </ds:schemaRefs>
</ds:datastoreItem>
</file>

<file path=customXml/itemProps15.xml><?xml version="1.0" encoding="utf-8"?>
<ds:datastoreItem xmlns:ds="http://schemas.openxmlformats.org/officeDocument/2006/customXml" ds:itemID="{F8288DEA-22B9-443B-ABE1-014EF687A73A}">
  <ds:schemaRefs>
    <ds:schemaRef ds:uri="http://schemas.microsoft.com/VisualStudio/2011/storyboarding/control"/>
  </ds:schemaRefs>
</ds:datastoreItem>
</file>

<file path=customXml/itemProps16.xml><?xml version="1.0" encoding="utf-8"?>
<ds:datastoreItem xmlns:ds="http://schemas.openxmlformats.org/officeDocument/2006/customXml" ds:itemID="{62297194-F276-4C35-9AA2-BFDF1B032F77}">
  <ds:schemaRefs>
    <ds:schemaRef ds:uri="http://schemas.microsoft.com/VisualStudio/2011/storyboarding/control"/>
  </ds:schemaRefs>
</ds:datastoreItem>
</file>

<file path=customXml/itemProps17.xml><?xml version="1.0" encoding="utf-8"?>
<ds:datastoreItem xmlns:ds="http://schemas.openxmlformats.org/officeDocument/2006/customXml" ds:itemID="{A20CCF91-9787-422A-AEBB-C4729D818C00}">
  <ds:schemaRefs>
    <ds:schemaRef ds:uri="http://schemas.microsoft.com/VisualStudio/2011/storyboarding/control"/>
  </ds:schemaRefs>
</ds:datastoreItem>
</file>

<file path=customXml/itemProps18.xml><?xml version="1.0" encoding="utf-8"?>
<ds:datastoreItem xmlns:ds="http://schemas.openxmlformats.org/officeDocument/2006/customXml" ds:itemID="{227E5C53-C01D-4E70-A6B9-862CEA9643DB}">
  <ds:schemaRefs>
    <ds:schemaRef ds:uri="http://schemas.microsoft.com/VisualStudio/2011/storyboarding/control"/>
  </ds:schemaRefs>
</ds:datastoreItem>
</file>

<file path=customXml/itemProps19.xml><?xml version="1.0" encoding="utf-8"?>
<ds:datastoreItem xmlns:ds="http://schemas.openxmlformats.org/officeDocument/2006/customXml" ds:itemID="{C953AFF4-FB66-4EF9-81DE-BF17F2AD902D}">
  <ds:schemaRefs>
    <ds:schemaRef ds:uri="http://schemas.microsoft.com/VisualStudio/2011/storyboarding/control"/>
  </ds:schemaRefs>
</ds:datastoreItem>
</file>

<file path=customXml/itemProps2.xml><?xml version="1.0" encoding="utf-8"?>
<ds:datastoreItem xmlns:ds="http://schemas.openxmlformats.org/officeDocument/2006/customXml" ds:itemID="{A56E7BBF-4AD1-4BAB-BB90-656BC303E394}">
  <ds:schemaRefs>
    <ds:schemaRef ds:uri="http://schemas.microsoft.com/VisualStudio/2011/storyboarding/control"/>
  </ds:schemaRefs>
</ds:datastoreItem>
</file>

<file path=customXml/itemProps20.xml><?xml version="1.0" encoding="utf-8"?>
<ds:datastoreItem xmlns:ds="http://schemas.openxmlformats.org/officeDocument/2006/customXml" ds:itemID="{5F8B743C-58C9-496B-861D-37CFDCB689D2}">
  <ds:schemaRefs>
    <ds:schemaRef ds:uri="http://schemas.microsoft.com/VisualStudio/2011/storyboarding/control"/>
  </ds:schemaRefs>
</ds:datastoreItem>
</file>

<file path=customXml/itemProps3.xml><?xml version="1.0" encoding="utf-8"?>
<ds:datastoreItem xmlns:ds="http://schemas.openxmlformats.org/officeDocument/2006/customXml" ds:itemID="{D9BBD5C2-84D2-4E5B-AADD-692EC7871045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3b6a1ac7-51dc-431e-974d-fa57e45edd12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8376A45C-3B73-430A-AB07-14AE228ECB55}">
  <ds:schemaRefs>
    <ds:schemaRef ds:uri="http://schemas.microsoft.com/VisualStudio/2011/storyboarding/control"/>
  </ds:schemaRefs>
</ds:datastoreItem>
</file>

<file path=customXml/itemProps5.xml><?xml version="1.0" encoding="utf-8"?>
<ds:datastoreItem xmlns:ds="http://schemas.openxmlformats.org/officeDocument/2006/customXml" ds:itemID="{76EF0D77-C994-4232-9406-B3D450F81857}">
  <ds:schemaRefs>
    <ds:schemaRef ds:uri="http://schemas.microsoft.com/VisualStudio/2011/storyboarding/control"/>
  </ds:schemaRefs>
</ds:datastoreItem>
</file>

<file path=customXml/itemProps6.xml><?xml version="1.0" encoding="utf-8"?>
<ds:datastoreItem xmlns:ds="http://schemas.openxmlformats.org/officeDocument/2006/customXml" ds:itemID="{CCBF2599-E0C1-4B71-BECC-9B00214A7564}"/>
</file>

<file path=customXml/itemProps7.xml><?xml version="1.0" encoding="utf-8"?>
<ds:datastoreItem xmlns:ds="http://schemas.openxmlformats.org/officeDocument/2006/customXml" ds:itemID="{B86ED811-76FA-470E-BF65-7B08F4E478BD}">
  <ds:schemaRefs>
    <ds:schemaRef ds:uri="http://schemas.microsoft.com/VisualStudio/2011/storyboarding/control"/>
  </ds:schemaRefs>
</ds:datastoreItem>
</file>

<file path=customXml/itemProps8.xml><?xml version="1.0" encoding="utf-8"?>
<ds:datastoreItem xmlns:ds="http://schemas.openxmlformats.org/officeDocument/2006/customXml" ds:itemID="{1C0C511F-E67D-4D4A-9A7B-6E9F2916E4D8}">
  <ds:schemaRefs>
    <ds:schemaRef ds:uri="http://schemas.microsoft.com/VisualStudio/2011/storyboarding/control"/>
  </ds:schemaRefs>
</ds:datastoreItem>
</file>

<file path=customXml/itemProps9.xml><?xml version="1.0" encoding="utf-8"?>
<ds:datastoreItem xmlns:ds="http://schemas.openxmlformats.org/officeDocument/2006/customXml" ds:itemID="{0A0B0AB4-528F-45D0-9477-351EBE4AC7B5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03 Tuesday - OUs</Template>
  <TotalTime>56</TotalTime>
  <Words>95</Words>
  <Application>Microsoft Office PowerPoint</Application>
  <PresentationFormat>Widescreen</PresentationFormat>
  <Paragraphs>245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 Narrow</vt:lpstr>
      <vt:lpstr>Calibri</vt:lpstr>
      <vt:lpstr>Wingdings</vt:lpstr>
      <vt:lpstr>Master_Template</vt:lpstr>
      <vt:lpstr>PowerPoint Presentation</vt:lpstr>
      <vt:lpstr>Thank You</vt:lpstr>
      <vt:lpstr>Expectations and Objectives</vt:lpstr>
      <vt:lpstr>Content and Tools</vt:lpstr>
      <vt:lpstr>Topics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Ersland, Paul D</dc:creator>
  <cp:lastModifiedBy>Travis Graves</cp:lastModifiedBy>
  <cp:revision>9</cp:revision>
  <dcterms:created xsi:type="dcterms:W3CDTF">2006-06-05T22:08:25Z</dcterms:created>
  <dcterms:modified xsi:type="dcterms:W3CDTF">2020-07-09T16:21:03Z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0x0101006B33895EF33C3C46B9B2A7241DF229F6</vt:lpwstr>
  </property>
  <property fmtid="{D5CDD505-2E9C-101B-9397-08002B2CF9AE}" pid="3" name="Tfs.IsStoryboard">
    <vt:bool>true</vt:bool>
  </property>
</Properties>
</file>