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21"/>
  </p:sldMasterIdLst>
  <p:notesMasterIdLst>
    <p:notesMasterId r:id="rId31"/>
  </p:notesMasterIdLst>
  <p:sldIdLst>
    <p:sldId id="292" r:id="rId22"/>
    <p:sldId id="496" r:id="rId23"/>
    <p:sldId id="509" r:id="rId24"/>
    <p:sldId id="508" r:id="rId25"/>
    <p:sldId id="510" r:id="rId26"/>
    <p:sldId id="511" r:id="rId27"/>
    <p:sldId id="513" r:id="rId28"/>
    <p:sldId id="512" r:id="rId29"/>
    <p:sldId id="485" r:id="rId30"/>
  </p:sldIdLst>
  <p:sldSz cx="12192000" cy="6858000"/>
  <p:notesSz cx="7302500" cy="95885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C0C0"/>
    <a:srgbClr val="FFFFCC"/>
    <a:srgbClr val="E0E3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16A81DD-8F30-42CD-A26E-5E2A62D63ECF}" v="2" dt="2020-07-11T14:50:12.6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slide" Target="slides/slide5.xml"/><Relationship Id="rId3" Type="http://schemas.openxmlformats.org/officeDocument/2006/relationships/customXml" Target="../customXml/item3.xml"/><Relationship Id="rId21" Type="http://schemas.openxmlformats.org/officeDocument/2006/relationships/slideMaster" Target="slideMasters/slideMaster1.xml"/><Relationship Id="rId34" Type="http://schemas.openxmlformats.org/officeDocument/2006/relationships/theme" Target="theme/theme1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slide" Target="slides/slide4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customXml" Target="../customXml/item20.xml"/><Relationship Id="rId29" Type="http://schemas.openxmlformats.org/officeDocument/2006/relationships/slide" Target="slides/slide8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3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2.xml"/><Relationship Id="rId28" Type="http://schemas.openxmlformats.org/officeDocument/2006/relationships/slide" Target="slides/slide7.xml"/><Relationship Id="rId36" Type="http://schemas.microsoft.com/office/2016/11/relationships/changesInfo" Target="changesInfos/changesInfo1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1.xml"/><Relationship Id="rId27" Type="http://schemas.openxmlformats.org/officeDocument/2006/relationships/slide" Target="slides/slide6.xml"/><Relationship Id="rId30" Type="http://schemas.openxmlformats.org/officeDocument/2006/relationships/slide" Target="slides/slide9.xml"/><Relationship Id="rId35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ravis Graves" userId="ee887955-a678-4c26-80d9-aa6f47891a68" providerId="ADAL" clId="{C6FE2565-4C83-4E94-882B-A97765C6BD7F}"/>
    <pc:docChg chg="undo custSel addSld delSld modSld sldOrd">
      <pc:chgData name="Travis Graves" userId="ee887955-a678-4c26-80d9-aa6f47891a68" providerId="ADAL" clId="{C6FE2565-4C83-4E94-882B-A97765C6BD7F}" dt="2020-05-24T16:49:05.167" v="5111" actId="20577"/>
      <pc:docMkLst>
        <pc:docMk/>
      </pc:docMkLst>
      <pc:sldChg chg="modSp del">
        <pc:chgData name="Travis Graves" userId="ee887955-a678-4c26-80d9-aa6f47891a68" providerId="ADAL" clId="{C6FE2565-4C83-4E94-882B-A97765C6BD7F}" dt="2020-05-24T15:38:17.908" v="1398" actId="2696"/>
        <pc:sldMkLst>
          <pc:docMk/>
          <pc:sldMk cId="965824591" sldId="256"/>
        </pc:sldMkLst>
        <pc:spChg chg="mod">
          <ac:chgData name="Travis Graves" userId="ee887955-a678-4c26-80d9-aa6f47891a68" providerId="ADAL" clId="{C6FE2565-4C83-4E94-882B-A97765C6BD7F}" dt="2020-05-24T15:23:34.528" v="30" actId="20577"/>
          <ac:spMkLst>
            <pc:docMk/>
            <pc:sldMk cId="965824591" sldId="256"/>
            <ac:spMk id="2" creationId="{00000000-0000-0000-0000-000000000000}"/>
          </ac:spMkLst>
        </pc:spChg>
        <pc:spChg chg="mod">
          <ac:chgData name="Travis Graves" userId="ee887955-a678-4c26-80d9-aa6f47891a68" providerId="ADAL" clId="{C6FE2565-4C83-4E94-882B-A97765C6BD7F}" dt="2020-05-24T15:35:16.494" v="1136" actId="20577"/>
          <ac:spMkLst>
            <pc:docMk/>
            <pc:sldMk cId="965824591" sldId="256"/>
            <ac:spMk id="3" creationId="{00000000-0000-0000-0000-000000000000}"/>
          </ac:spMkLst>
        </pc:spChg>
      </pc:sldChg>
      <pc:sldChg chg="modSp">
        <pc:chgData name="Travis Graves" userId="ee887955-a678-4c26-80d9-aa6f47891a68" providerId="ADAL" clId="{C6FE2565-4C83-4E94-882B-A97765C6BD7F}" dt="2020-05-24T15:23:06.694" v="6" actId="20577"/>
        <pc:sldMkLst>
          <pc:docMk/>
          <pc:sldMk cId="1305001742" sldId="292"/>
        </pc:sldMkLst>
        <pc:spChg chg="mod">
          <ac:chgData name="Travis Graves" userId="ee887955-a678-4c26-80d9-aa6f47891a68" providerId="ADAL" clId="{C6FE2565-4C83-4E94-882B-A97765C6BD7F}" dt="2020-05-24T15:23:06.694" v="6" actId="20577"/>
          <ac:spMkLst>
            <pc:docMk/>
            <pc:sldMk cId="1305001742" sldId="292"/>
            <ac:spMk id="2" creationId="{00000000-0000-0000-0000-000000000000}"/>
          </ac:spMkLst>
        </pc:spChg>
      </pc:sldChg>
      <pc:sldChg chg="del">
        <pc:chgData name="Travis Graves" userId="ee887955-a678-4c26-80d9-aa6f47891a68" providerId="ADAL" clId="{C6FE2565-4C83-4E94-882B-A97765C6BD7F}" dt="2020-05-24T15:23:16.391" v="7" actId="2696"/>
        <pc:sldMkLst>
          <pc:docMk/>
          <pc:sldMk cId="436949997" sldId="439"/>
        </pc:sldMkLst>
      </pc:sldChg>
      <pc:sldChg chg="del">
        <pc:chgData name="Travis Graves" userId="ee887955-a678-4c26-80d9-aa6f47891a68" providerId="ADAL" clId="{C6FE2565-4C83-4E94-882B-A97765C6BD7F}" dt="2020-05-24T15:23:16.404" v="9" actId="2696"/>
        <pc:sldMkLst>
          <pc:docMk/>
          <pc:sldMk cId="2233685882" sldId="441"/>
        </pc:sldMkLst>
      </pc:sldChg>
      <pc:sldChg chg="del">
        <pc:chgData name="Travis Graves" userId="ee887955-a678-4c26-80d9-aa6f47891a68" providerId="ADAL" clId="{C6FE2565-4C83-4E94-882B-A97765C6BD7F}" dt="2020-05-24T15:23:16.414" v="10" actId="2696"/>
        <pc:sldMkLst>
          <pc:docMk/>
          <pc:sldMk cId="2261985631" sldId="449"/>
        </pc:sldMkLst>
      </pc:sldChg>
      <pc:sldChg chg="del">
        <pc:chgData name="Travis Graves" userId="ee887955-a678-4c26-80d9-aa6f47891a68" providerId="ADAL" clId="{C6FE2565-4C83-4E94-882B-A97765C6BD7F}" dt="2020-05-24T15:23:19.803" v="14" actId="2696"/>
        <pc:sldMkLst>
          <pc:docMk/>
          <pc:sldMk cId="2420414101" sldId="468"/>
        </pc:sldMkLst>
      </pc:sldChg>
      <pc:sldChg chg="del">
        <pc:chgData name="Travis Graves" userId="ee887955-a678-4c26-80d9-aa6f47891a68" providerId="ADAL" clId="{C6FE2565-4C83-4E94-882B-A97765C6BD7F}" dt="2020-05-24T15:23:16.423" v="12" actId="2696"/>
        <pc:sldMkLst>
          <pc:docMk/>
          <pc:sldMk cId="3046294174" sldId="469"/>
        </pc:sldMkLst>
      </pc:sldChg>
      <pc:sldChg chg="del">
        <pc:chgData name="Travis Graves" userId="ee887955-a678-4c26-80d9-aa6f47891a68" providerId="ADAL" clId="{C6FE2565-4C83-4E94-882B-A97765C6BD7F}" dt="2020-05-24T15:23:16.427" v="13" actId="2696"/>
        <pc:sldMkLst>
          <pc:docMk/>
          <pc:sldMk cId="4125819114" sldId="470"/>
        </pc:sldMkLst>
      </pc:sldChg>
      <pc:sldChg chg="modSp">
        <pc:chgData name="Travis Graves" userId="ee887955-a678-4c26-80d9-aa6f47891a68" providerId="ADAL" clId="{C6FE2565-4C83-4E94-882B-A97765C6BD7F}" dt="2020-05-24T16:14:11.723" v="4112" actId="20577"/>
        <pc:sldMkLst>
          <pc:docMk/>
          <pc:sldMk cId="1597940254" sldId="475"/>
        </pc:sldMkLst>
        <pc:spChg chg="mod">
          <ac:chgData name="Travis Graves" userId="ee887955-a678-4c26-80d9-aa6f47891a68" providerId="ADAL" clId="{C6FE2565-4C83-4E94-882B-A97765C6BD7F}" dt="2020-05-24T16:14:11.723" v="4112" actId="20577"/>
          <ac:spMkLst>
            <pc:docMk/>
            <pc:sldMk cId="1597940254" sldId="475"/>
            <ac:spMk id="2" creationId="{00000000-0000-0000-0000-000000000000}"/>
          </ac:spMkLst>
        </pc:spChg>
        <pc:spChg chg="mod">
          <ac:chgData name="Travis Graves" userId="ee887955-a678-4c26-80d9-aa6f47891a68" providerId="ADAL" clId="{C6FE2565-4C83-4E94-882B-A97765C6BD7F}" dt="2020-05-24T16:13:50.848" v="4058" actId="20577"/>
          <ac:spMkLst>
            <pc:docMk/>
            <pc:sldMk cId="1597940254" sldId="475"/>
            <ac:spMk id="5" creationId="{DBB3E428-46AD-4434-9574-DB58D51CEAE1}"/>
          </ac:spMkLst>
        </pc:spChg>
      </pc:sldChg>
      <pc:sldChg chg="modSp add ord">
        <pc:chgData name="Travis Graves" userId="ee887955-a678-4c26-80d9-aa6f47891a68" providerId="ADAL" clId="{C6FE2565-4C83-4E94-882B-A97765C6BD7F}" dt="2020-05-24T16:26:35.212" v="4505" actId="20577"/>
        <pc:sldMkLst>
          <pc:docMk/>
          <pc:sldMk cId="962391833" sldId="476"/>
        </pc:sldMkLst>
        <pc:spChg chg="mod">
          <ac:chgData name="Travis Graves" userId="ee887955-a678-4c26-80d9-aa6f47891a68" providerId="ADAL" clId="{C6FE2565-4C83-4E94-882B-A97765C6BD7F}" dt="2020-05-24T15:40:01.710" v="1667" actId="20577"/>
          <ac:spMkLst>
            <pc:docMk/>
            <pc:sldMk cId="962391833" sldId="476"/>
            <ac:spMk id="2" creationId="{00000000-0000-0000-0000-000000000000}"/>
          </ac:spMkLst>
        </pc:spChg>
        <pc:spChg chg="mod">
          <ac:chgData name="Travis Graves" userId="ee887955-a678-4c26-80d9-aa6f47891a68" providerId="ADAL" clId="{C6FE2565-4C83-4E94-882B-A97765C6BD7F}" dt="2020-05-24T16:26:35.212" v="4505" actId="20577"/>
          <ac:spMkLst>
            <pc:docMk/>
            <pc:sldMk cId="962391833" sldId="476"/>
            <ac:spMk id="3" creationId="{00000000-0000-0000-0000-000000000000}"/>
          </ac:spMkLst>
        </pc:spChg>
      </pc:sldChg>
      <pc:sldChg chg="modSp add ord">
        <pc:chgData name="Travis Graves" userId="ee887955-a678-4c26-80d9-aa6f47891a68" providerId="ADAL" clId="{C6FE2565-4C83-4E94-882B-A97765C6BD7F}" dt="2020-05-24T16:30:53.315" v="4645" actId="20577"/>
        <pc:sldMkLst>
          <pc:docMk/>
          <pc:sldMk cId="2066340003" sldId="477"/>
        </pc:sldMkLst>
        <pc:spChg chg="mod">
          <ac:chgData name="Travis Graves" userId="ee887955-a678-4c26-80d9-aa6f47891a68" providerId="ADAL" clId="{C6FE2565-4C83-4E94-882B-A97765C6BD7F}" dt="2020-05-24T15:33:29.413" v="1046" actId="20577"/>
          <ac:spMkLst>
            <pc:docMk/>
            <pc:sldMk cId="2066340003" sldId="477"/>
            <ac:spMk id="2" creationId="{00000000-0000-0000-0000-000000000000}"/>
          </ac:spMkLst>
        </pc:spChg>
        <pc:spChg chg="mod">
          <ac:chgData name="Travis Graves" userId="ee887955-a678-4c26-80d9-aa6f47891a68" providerId="ADAL" clId="{C6FE2565-4C83-4E94-882B-A97765C6BD7F}" dt="2020-05-24T16:30:53.315" v="4645" actId="20577"/>
          <ac:spMkLst>
            <pc:docMk/>
            <pc:sldMk cId="2066340003" sldId="477"/>
            <ac:spMk id="3" creationId="{00000000-0000-0000-0000-000000000000}"/>
          </ac:spMkLst>
        </pc:spChg>
      </pc:sldChg>
      <pc:sldChg chg="modSp add ord">
        <pc:chgData name="Travis Graves" userId="ee887955-a678-4c26-80d9-aa6f47891a68" providerId="ADAL" clId="{C6FE2565-4C83-4E94-882B-A97765C6BD7F}" dt="2020-05-24T16:49:05.167" v="5111" actId="20577"/>
        <pc:sldMkLst>
          <pc:docMk/>
          <pc:sldMk cId="3291947258" sldId="478"/>
        </pc:sldMkLst>
        <pc:spChg chg="mod">
          <ac:chgData name="Travis Graves" userId="ee887955-a678-4c26-80d9-aa6f47891a68" providerId="ADAL" clId="{C6FE2565-4C83-4E94-882B-A97765C6BD7F}" dt="2020-05-24T16:26:13.393" v="4503" actId="20577"/>
          <ac:spMkLst>
            <pc:docMk/>
            <pc:sldMk cId="3291947258" sldId="478"/>
            <ac:spMk id="2" creationId="{00000000-0000-0000-0000-000000000000}"/>
          </ac:spMkLst>
        </pc:spChg>
        <pc:spChg chg="mod">
          <ac:chgData name="Travis Graves" userId="ee887955-a678-4c26-80d9-aa6f47891a68" providerId="ADAL" clId="{C6FE2565-4C83-4E94-882B-A97765C6BD7F}" dt="2020-05-24T16:49:05.167" v="5111" actId="20577"/>
          <ac:spMkLst>
            <pc:docMk/>
            <pc:sldMk cId="3291947258" sldId="478"/>
            <ac:spMk id="3" creationId="{00000000-0000-0000-0000-000000000000}"/>
          </ac:spMkLst>
        </pc:spChg>
      </pc:sldChg>
      <pc:sldChg chg="modSp add del">
        <pc:chgData name="Travis Graves" userId="ee887955-a678-4c26-80d9-aa6f47891a68" providerId="ADAL" clId="{C6FE2565-4C83-4E94-882B-A97765C6BD7F}" dt="2020-05-24T16:38:33.517" v="4936" actId="2696"/>
        <pc:sldMkLst>
          <pc:docMk/>
          <pc:sldMk cId="1160950897" sldId="479"/>
        </pc:sldMkLst>
        <pc:spChg chg="mod">
          <ac:chgData name="Travis Graves" userId="ee887955-a678-4c26-80d9-aa6f47891a68" providerId="ADAL" clId="{C6FE2565-4C83-4E94-882B-A97765C6BD7F}" dt="2020-05-24T16:27:17.922" v="4519" actId="20577"/>
          <ac:spMkLst>
            <pc:docMk/>
            <pc:sldMk cId="1160950897" sldId="479"/>
            <ac:spMk id="2" creationId="{00000000-0000-0000-0000-000000000000}"/>
          </ac:spMkLst>
        </pc:spChg>
        <pc:spChg chg="mod">
          <ac:chgData name="Travis Graves" userId="ee887955-a678-4c26-80d9-aa6f47891a68" providerId="ADAL" clId="{C6FE2565-4C83-4E94-882B-A97765C6BD7F}" dt="2020-05-24T16:27:56.994" v="4535" actId="20577"/>
          <ac:spMkLst>
            <pc:docMk/>
            <pc:sldMk cId="1160950897" sldId="479"/>
            <ac:spMk id="3" creationId="{00000000-0000-0000-0000-000000000000}"/>
          </ac:spMkLst>
        </pc:spChg>
      </pc:sldChg>
      <pc:sldChg chg="add del">
        <pc:chgData name="Travis Graves" userId="ee887955-a678-4c26-80d9-aa6f47891a68" providerId="ADAL" clId="{C6FE2565-4C83-4E94-882B-A97765C6BD7F}" dt="2020-05-24T15:38:09.215" v="1397"/>
        <pc:sldMkLst>
          <pc:docMk/>
          <pc:sldMk cId="2975263477" sldId="479"/>
        </pc:sldMkLst>
      </pc:sldChg>
      <pc:sldChg chg="modSp add del">
        <pc:chgData name="Travis Graves" userId="ee887955-a678-4c26-80d9-aa6f47891a68" providerId="ADAL" clId="{C6FE2565-4C83-4E94-882B-A97765C6BD7F}" dt="2020-05-24T16:22:15.753" v="4226" actId="2696"/>
        <pc:sldMkLst>
          <pc:docMk/>
          <pc:sldMk cId="1839704356" sldId="480"/>
        </pc:sldMkLst>
        <pc:spChg chg="mod">
          <ac:chgData name="Travis Graves" userId="ee887955-a678-4c26-80d9-aa6f47891a68" providerId="ADAL" clId="{C6FE2565-4C83-4E94-882B-A97765C6BD7F}" dt="2020-05-24T15:41:52.774" v="1762" actId="20577"/>
          <ac:spMkLst>
            <pc:docMk/>
            <pc:sldMk cId="1839704356" sldId="480"/>
            <ac:spMk id="2" creationId="{00000000-0000-0000-0000-000000000000}"/>
          </ac:spMkLst>
        </pc:spChg>
      </pc:sldChg>
      <pc:sldChg chg="modSp add">
        <pc:chgData name="Travis Graves" userId="ee887955-a678-4c26-80d9-aa6f47891a68" providerId="ADAL" clId="{C6FE2565-4C83-4E94-882B-A97765C6BD7F}" dt="2020-05-24T16:18:34.957" v="4189" actId="20577"/>
        <pc:sldMkLst>
          <pc:docMk/>
          <pc:sldMk cId="2119322922" sldId="481"/>
        </pc:sldMkLst>
        <pc:spChg chg="mod">
          <ac:chgData name="Travis Graves" userId="ee887955-a678-4c26-80d9-aa6f47891a68" providerId="ADAL" clId="{C6FE2565-4C83-4E94-882B-A97765C6BD7F}" dt="2020-05-24T15:51:05.773" v="2450" actId="20577"/>
          <ac:spMkLst>
            <pc:docMk/>
            <pc:sldMk cId="2119322922" sldId="481"/>
            <ac:spMk id="2" creationId="{00000000-0000-0000-0000-000000000000}"/>
          </ac:spMkLst>
        </pc:spChg>
        <pc:spChg chg="mod">
          <ac:chgData name="Travis Graves" userId="ee887955-a678-4c26-80d9-aa6f47891a68" providerId="ADAL" clId="{C6FE2565-4C83-4E94-882B-A97765C6BD7F}" dt="2020-05-24T16:18:34.957" v="4189" actId="20577"/>
          <ac:spMkLst>
            <pc:docMk/>
            <pc:sldMk cId="2119322922" sldId="481"/>
            <ac:spMk id="3" creationId="{00000000-0000-0000-0000-000000000000}"/>
          </ac:spMkLst>
        </pc:spChg>
      </pc:sldChg>
      <pc:sldChg chg="modSp add">
        <pc:chgData name="Travis Graves" userId="ee887955-a678-4c26-80d9-aa6f47891a68" providerId="ADAL" clId="{C6FE2565-4C83-4E94-882B-A97765C6BD7F}" dt="2020-05-24T16:42:06.368" v="4947" actId="20577"/>
        <pc:sldMkLst>
          <pc:docMk/>
          <pc:sldMk cId="687514887" sldId="482"/>
        </pc:sldMkLst>
        <pc:spChg chg="mod">
          <ac:chgData name="Travis Graves" userId="ee887955-a678-4c26-80d9-aa6f47891a68" providerId="ADAL" clId="{C6FE2565-4C83-4E94-882B-A97765C6BD7F}" dt="2020-05-24T16:36:25.605" v="4843" actId="20577"/>
          <ac:spMkLst>
            <pc:docMk/>
            <pc:sldMk cId="687514887" sldId="482"/>
            <ac:spMk id="2" creationId="{00000000-0000-0000-0000-000000000000}"/>
          </ac:spMkLst>
        </pc:spChg>
        <pc:spChg chg="mod">
          <ac:chgData name="Travis Graves" userId="ee887955-a678-4c26-80d9-aa6f47891a68" providerId="ADAL" clId="{C6FE2565-4C83-4E94-882B-A97765C6BD7F}" dt="2020-05-24T16:42:06.368" v="4947" actId="20577"/>
          <ac:spMkLst>
            <pc:docMk/>
            <pc:sldMk cId="687514887" sldId="482"/>
            <ac:spMk id="3" creationId="{00000000-0000-0000-0000-000000000000}"/>
          </ac:spMkLst>
        </pc:spChg>
      </pc:sldChg>
      <pc:sldChg chg="modSp add del">
        <pc:chgData name="Travis Graves" userId="ee887955-a678-4c26-80d9-aa6f47891a68" providerId="ADAL" clId="{C6FE2565-4C83-4E94-882B-A97765C6BD7F}" dt="2020-05-24T16:13:06.815" v="4039" actId="2696"/>
        <pc:sldMkLst>
          <pc:docMk/>
          <pc:sldMk cId="170963963" sldId="483"/>
        </pc:sldMkLst>
        <pc:spChg chg="mod">
          <ac:chgData name="Travis Graves" userId="ee887955-a678-4c26-80d9-aa6f47891a68" providerId="ADAL" clId="{C6FE2565-4C83-4E94-882B-A97765C6BD7F}" dt="2020-05-24T15:57:15.107" v="3126" actId="20577"/>
          <ac:spMkLst>
            <pc:docMk/>
            <pc:sldMk cId="170963963" sldId="483"/>
            <ac:spMk id="3" creationId="{00000000-0000-0000-0000-000000000000}"/>
          </ac:spMkLst>
        </pc:spChg>
      </pc:sldChg>
      <pc:sldChg chg="modSp add ord">
        <pc:chgData name="Travis Graves" userId="ee887955-a678-4c26-80d9-aa6f47891a68" providerId="ADAL" clId="{C6FE2565-4C83-4E94-882B-A97765C6BD7F}" dt="2020-05-24T16:32:30.770" v="4694" actId="20577"/>
        <pc:sldMkLst>
          <pc:docMk/>
          <pc:sldMk cId="930532154" sldId="484"/>
        </pc:sldMkLst>
        <pc:spChg chg="mod">
          <ac:chgData name="Travis Graves" userId="ee887955-a678-4c26-80d9-aa6f47891a68" providerId="ADAL" clId="{C6FE2565-4C83-4E94-882B-A97765C6BD7F}" dt="2020-05-24T16:27:13.433" v="4517" actId="20577"/>
          <ac:spMkLst>
            <pc:docMk/>
            <pc:sldMk cId="930532154" sldId="484"/>
            <ac:spMk id="2" creationId="{00000000-0000-0000-0000-000000000000}"/>
          </ac:spMkLst>
        </pc:spChg>
        <pc:spChg chg="mod">
          <ac:chgData name="Travis Graves" userId="ee887955-a678-4c26-80d9-aa6f47891a68" providerId="ADAL" clId="{C6FE2565-4C83-4E94-882B-A97765C6BD7F}" dt="2020-05-24T16:32:30.770" v="4694" actId="20577"/>
          <ac:spMkLst>
            <pc:docMk/>
            <pc:sldMk cId="930532154" sldId="484"/>
            <ac:spMk id="3" creationId="{00000000-0000-0000-0000-000000000000}"/>
          </ac:spMkLst>
        </pc:spChg>
      </pc:sldChg>
      <pc:sldChg chg="modSp add">
        <pc:chgData name="Travis Graves" userId="ee887955-a678-4c26-80d9-aa6f47891a68" providerId="ADAL" clId="{C6FE2565-4C83-4E94-882B-A97765C6BD7F}" dt="2020-05-24T16:34:20.098" v="4797" actId="20577"/>
        <pc:sldMkLst>
          <pc:docMk/>
          <pc:sldMk cId="1034084719" sldId="485"/>
        </pc:sldMkLst>
        <pc:spChg chg="mod">
          <ac:chgData name="Travis Graves" userId="ee887955-a678-4c26-80d9-aa6f47891a68" providerId="ADAL" clId="{C6FE2565-4C83-4E94-882B-A97765C6BD7F}" dt="2020-05-24T16:33:53.462" v="4772" actId="20577"/>
          <ac:spMkLst>
            <pc:docMk/>
            <pc:sldMk cId="1034084719" sldId="485"/>
            <ac:spMk id="2" creationId="{00000000-0000-0000-0000-000000000000}"/>
          </ac:spMkLst>
        </pc:spChg>
        <pc:spChg chg="mod">
          <ac:chgData name="Travis Graves" userId="ee887955-a678-4c26-80d9-aa6f47891a68" providerId="ADAL" clId="{C6FE2565-4C83-4E94-882B-A97765C6BD7F}" dt="2020-05-24T16:34:20.098" v="4797" actId="20577"/>
          <ac:spMkLst>
            <pc:docMk/>
            <pc:sldMk cId="1034084719" sldId="485"/>
            <ac:spMk id="3" creationId="{00000000-0000-0000-0000-000000000000}"/>
          </ac:spMkLst>
        </pc:spChg>
      </pc:sldChg>
      <pc:sldChg chg="modSp add">
        <pc:chgData name="Travis Graves" userId="ee887955-a678-4c26-80d9-aa6f47891a68" providerId="ADAL" clId="{C6FE2565-4C83-4E94-882B-A97765C6BD7F}" dt="2020-05-24T16:41:53.534" v="4944" actId="20577"/>
        <pc:sldMkLst>
          <pc:docMk/>
          <pc:sldMk cId="4281600748" sldId="486"/>
        </pc:sldMkLst>
        <pc:spChg chg="mod">
          <ac:chgData name="Travis Graves" userId="ee887955-a678-4c26-80d9-aa6f47891a68" providerId="ADAL" clId="{C6FE2565-4C83-4E94-882B-A97765C6BD7F}" dt="2020-05-24T16:41:53.534" v="4944" actId="20577"/>
          <ac:spMkLst>
            <pc:docMk/>
            <pc:sldMk cId="4281600748" sldId="486"/>
            <ac:spMk id="3" creationId="{00000000-0000-0000-0000-000000000000}"/>
          </ac:spMkLst>
        </pc:spChg>
      </pc:sldChg>
      <pc:sldChg chg="modSp add del">
        <pc:chgData name="Travis Graves" userId="ee887955-a678-4c26-80d9-aa6f47891a68" providerId="ADAL" clId="{C6FE2565-4C83-4E94-882B-A97765C6BD7F}" dt="2020-05-24T16:47:10.587" v="5058" actId="2696"/>
        <pc:sldMkLst>
          <pc:docMk/>
          <pc:sldMk cId="1655720659" sldId="487"/>
        </pc:sldMkLst>
        <pc:spChg chg="mod">
          <ac:chgData name="Travis Graves" userId="ee887955-a678-4c26-80d9-aa6f47891a68" providerId="ADAL" clId="{C6FE2565-4C83-4E94-882B-A97765C6BD7F}" dt="2020-05-24T16:45:24.599" v="4979" actId="20577"/>
          <ac:spMkLst>
            <pc:docMk/>
            <pc:sldMk cId="1655720659" sldId="487"/>
            <ac:spMk id="2" creationId="{00000000-0000-0000-0000-000000000000}"/>
          </ac:spMkLst>
        </pc:spChg>
        <pc:spChg chg="mod">
          <ac:chgData name="Travis Graves" userId="ee887955-a678-4c26-80d9-aa6f47891a68" providerId="ADAL" clId="{C6FE2565-4C83-4E94-882B-A97765C6BD7F}" dt="2020-05-24T16:46:15.149" v="5057" actId="20577"/>
          <ac:spMkLst>
            <pc:docMk/>
            <pc:sldMk cId="1655720659" sldId="487"/>
            <ac:spMk id="3" creationId="{00000000-0000-0000-0000-000000000000}"/>
          </ac:spMkLst>
        </pc:spChg>
      </pc:sldChg>
      <pc:sldMasterChg chg="delSldLayout">
        <pc:chgData name="Travis Graves" userId="ee887955-a678-4c26-80d9-aa6f47891a68" providerId="ADAL" clId="{C6FE2565-4C83-4E94-882B-A97765C6BD7F}" dt="2020-05-24T15:23:16.415" v="11" actId="2696"/>
        <pc:sldMasterMkLst>
          <pc:docMk/>
          <pc:sldMasterMk cId="0" sldId="2147483679"/>
        </pc:sldMasterMkLst>
        <pc:sldLayoutChg chg="del">
          <pc:chgData name="Travis Graves" userId="ee887955-a678-4c26-80d9-aa6f47891a68" providerId="ADAL" clId="{C6FE2565-4C83-4E94-882B-A97765C6BD7F}" dt="2020-05-24T15:23:16.391" v="8" actId="2696"/>
          <pc:sldLayoutMkLst>
            <pc:docMk/>
            <pc:sldMasterMk cId="0" sldId="2147483679"/>
            <pc:sldLayoutMk cId="1809394808" sldId="2147483908"/>
          </pc:sldLayoutMkLst>
        </pc:sldLayoutChg>
        <pc:sldLayoutChg chg="del">
          <pc:chgData name="Travis Graves" userId="ee887955-a678-4c26-80d9-aa6f47891a68" providerId="ADAL" clId="{C6FE2565-4C83-4E94-882B-A97765C6BD7F}" dt="2020-05-24T15:23:16.415" v="11" actId="2696"/>
          <pc:sldLayoutMkLst>
            <pc:docMk/>
            <pc:sldMasterMk cId="0" sldId="2147483679"/>
            <pc:sldLayoutMk cId="2672684673" sldId="2147483909"/>
          </pc:sldLayoutMkLst>
        </pc:sldLayoutChg>
      </pc:sldMasterChg>
    </pc:docChg>
  </pc:docChgLst>
  <pc:docChgLst>
    <pc:chgData name="Travis Graves" userId="ee887955-a678-4c26-80d9-aa6f47891a68" providerId="ADAL" clId="{73174998-4DF8-4082-B550-78B4909A63D7}"/>
    <pc:docChg chg="modSld">
      <pc:chgData name="Travis Graves" userId="ee887955-a678-4c26-80d9-aa6f47891a68" providerId="ADAL" clId="{73174998-4DF8-4082-B550-78B4909A63D7}" dt="2020-04-13T17:35:56.283" v="23" actId="5793"/>
      <pc:docMkLst>
        <pc:docMk/>
      </pc:docMkLst>
      <pc:sldChg chg="modSp">
        <pc:chgData name="Travis Graves" userId="ee887955-a678-4c26-80d9-aa6f47891a68" providerId="ADAL" clId="{73174998-4DF8-4082-B550-78B4909A63D7}" dt="2020-04-13T17:35:56.283" v="23" actId="5793"/>
        <pc:sldMkLst>
          <pc:docMk/>
          <pc:sldMk cId="0" sldId="273"/>
        </pc:sldMkLst>
        <pc:spChg chg="mod">
          <ac:chgData name="Travis Graves" userId="ee887955-a678-4c26-80d9-aa6f47891a68" providerId="ADAL" clId="{73174998-4DF8-4082-B550-78B4909A63D7}" dt="2020-04-13T17:35:56.283" v="23" actId="5793"/>
          <ac:spMkLst>
            <pc:docMk/>
            <pc:sldMk cId="0" sldId="273"/>
            <ac:spMk id="6147" creationId="{00000000-0000-0000-0000-000000000000}"/>
          </ac:spMkLst>
        </pc:spChg>
      </pc:sldChg>
    </pc:docChg>
  </pc:docChgLst>
  <pc:docChgLst>
    <pc:chgData name="Travis Graves" userId="ee887955-a678-4c26-80d9-aa6f47891a68" providerId="ADAL" clId="{5580EA6F-C24F-4B07-950E-564511A14ABF}"/>
    <pc:docChg chg="custSel modSld modMainMaster">
      <pc:chgData name="Travis Graves" userId="ee887955-a678-4c26-80d9-aa6f47891a68" providerId="ADAL" clId="{5580EA6F-C24F-4B07-950E-564511A14ABF}" dt="2020-04-13T17:19:57.462" v="184"/>
      <pc:docMkLst>
        <pc:docMk/>
      </pc:docMkLst>
      <pc:sldChg chg="modSp">
        <pc:chgData name="Travis Graves" userId="ee887955-a678-4c26-80d9-aa6f47891a68" providerId="ADAL" clId="{5580EA6F-C24F-4B07-950E-564511A14ABF}" dt="2020-04-12T18:48:11.320" v="0" actId="6549"/>
        <pc:sldMkLst>
          <pc:docMk/>
          <pc:sldMk cId="0" sldId="257"/>
        </pc:sldMkLst>
        <pc:spChg chg="mod">
          <ac:chgData name="Travis Graves" userId="ee887955-a678-4c26-80d9-aa6f47891a68" providerId="ADAL" clId="{5580EA6F-C24F-4B07-950E-564511A14ABF}" dt="2020-04-12T18:48:11.320" v="0" actId="6549"/>
          <ac:spMkLst>
            <pc:docMk/>
            <pc:sldMk cId="0" sldId="257"/>
            <ac:spMk id="14339" creationId="{00000000-0000-0000-0000-000000000000}"/>
          </ac:spMkLst>
        </pc:spChg>
      </pc:sldChg>
      <pc:sldChg chg="modSp modTransition">
        <pc:chgData name="Travis Graves" userId="ee887955-a678-4c26-80d9-aa6f47891a68" providerId="ADAL" clId="{5580EA6F-C24F-4B07-950E-564511A14ABF}" dt="2020-04-13T17:07:35.995" v="115" actId="5793"/>
        <pc:sldMkLst>
          <pc:docMk/>
          <pc:sldMk cId="0" sldId="273"/>
        </pc:sldMkLst>
        <pc:spChg chg="mod">
          <ac:chgData name="Travis Graves" userId="ee887955-a678-4c26-80d9-aa6f47891a68" providerId="ADAL" clId="{5580EA6F-C24F-4B07-950E-564511A14ABF}" dt="2020-04-13T17:07:35.995" v="115" actId="5793"/>
          <ac:spMkLst>
            <pc:docMk/>
            <pc:sldMk cId="0" sldId="273"/>
            <ac:spMk id="6147" creationId="{00000000-0000-0000-0000-000000000000}"/>
          </ac:spMkLst>
        </pc:spChg>
      </pc:sldChg>
      <pc:sldChg chg="modSp">
        <pc:chgData name="Travis Graves" userId="ee887955-a678-4c26-80d9-aa6f47891a68" providerId="ADAL" clId="{5580EA6F-C24F-4B07-950E-564511A14ABF}" dt="2020-04-12T18:51:00.705" v="111" actId="20577"/>
        <pc:sldMkLst>
          <pc:docMk/>
          <pc:sldMk cId="1383021824" sldId="290"/>
        </pc:sldMkLst>
        <pc:spChg chg="mod">
          <ac:chgData name="Travis Graves" userId="ee887955-a678-4c26-80d9-aa6f47891a68" providerId="ADAL" clId="{5580EA6F-C24F-4B07-950E-564511A14ABF}" dt="2020-04-12T18:51:00.705" v="111" actId="20577"/>
          <ac:spMkLst>
            <pc:docMk/>
            <pc:sldMk cId="1383021824" sldId="290"/>
            <ac:spMk id="20483" creationId="{00000000-0000-0000-0000-000000000000}"/>
          </ac:spMkLst>
        </pc:spChg>
      </pc:sldChg>
      <pc:sldMasterChg chg="addSp delSp modSp modSldLayout">
        <pc:chgData name="Travis Graves" userId="ee887955-a678-4c26-80d9-aa6f47891a68" providerId="ADAL" clId="{5580EA6F-C24F-4B07-950E-564511A14ABF}" dt="2020-04-13T17:19:57.462" v="184"/>
        <pc:sldMasterMkLst>
          <pc:docMk/>
          <pc:sldMasterMk cId="0" sldId="2147483679"/>
        </pc:sldMasterMkLst>
        <pc:picChg chg="add mod">
          <ac:chgData name="Travis Graves" userId="ee887955-a678-4c26-80d9-aa6f47891a68" providerId="ADAL" clId="{5580EA6F-C24F-4B07-950E-564511A14ABF}" dt="2020-04-13T17:14:22.420" v="134" actId="14100"/>
          <ac:picMkLst>
            <pc:docMk/>
            <pc:sldMasterMk cId="0" sldId="2147483679"/>
            <ac:picMk id="11" creationId="{517AFF62-3F6A-418A-91EE-107E906118B4}"/>
          </ac:picMkLst>
        </pc:picChg>
        <pc:picChg chg="add">
          <ac:chgData name="Travis Graves" userId="ee887955-a678-4c26-80d9-aa6f47891a68" providerId="ADAL" clId="{5580EA6F-C24F-4B07-950E-564511A14ABF}" dt="2020-04-13T17:19:57.462" v="184"/>
          <ac:picMkLst>
            <pc:docMk/>
            <pc:sldMasterMk cId="0" sldId="2147483679"/>
            <ac:picMk id="12" creationId="{E1054141-F24F-42B3-B3C4-1DF2F4BAA1EB}"/>
          </ac:picMkLst>
        </pc:picChg>
        <pc:picChg chg="mod">
          <ac:chgData name="Travis Graves" userId="ee887955-a678-4c26-80d9-aa6f47891a68" providerId="ADAL" clId="{5580EA6F-C24F-4B07-950E-564511A14ABF}" dt="2020-04-13T17:18:33.191" v="162" actId="1076"/>
          <ac:picMkLst>
            <pc:docMk/>
            <pc:sldMasterMk cId="0" sldId="2147483679"/>
            <ac:picMk id="1031" creationId="{00000000-0000-0000-0000-000000000000}"/>
          </ac:picMkLst>
        </pc:picChg>
        <pc:picChg chg="del">
          <ac:chgData name="Travis Graves" userId="ee887955-a678-4c26-80d9-aa6f47891a68" providerId="ADAL" clId="{5580EA6F-C24F-4B07-950E-564511A14ABF}" dt="2020-04-13T17:14:02.493" v="128" actId="478"/>
          <ac:picMkLst>
            <pc:docMk/>
            <pc:sldMasterMk cId="0" sldId="2147483679"/>
            <ac:picMk id="1032" creationId="{00000000-0000-0000-0000-000000000000}"/>
          </ac:picMkLst>
        </pc:picChg>
        <pc:sldLayoutChg chg="addSp delSp modSp">
          <pc:chgData name="Travis Graves" userId="ee887955-a678-4c26-80d9-aa6f47891a68" providerId="ADAL" clId="{5580EA6F-C24F-4B07-950E-564511A14ABF}" dt="2020-04-13T17:19:37.200" v="175" actId="1076"/>
          <pc:sldLayoutMkLst>
            <pc:docMk/>
            <pc:sldMasterMk cId="0" sldId="2147483679"/>
            <pc:sldLayoutMk cId="0" sldId="2147483895"/>
          </pc:sldLayoutMkLst>
          <pc:picChg chg="del mod">
            <ac:chgData name="Travis Graves" userId="ee887955-a678-4c26-80d9-aa6f47891a68" providerId="ADAL" clId="{5580EA6F-C24F-4B07-950E-564511A14ABF}" dt="2020-04-13T17:19:32.776" v="173" actId="478"/>
            <ac:picMkLst>
              <pc:docMk/>
              <pc:sldMasterMk cId="0" sldId="2147483679"/>
              <pc:sldLayoutMk cId="0" sldId="2147483895"/>
              <ac:picMk id="5" creationId="{00000000-0000-0000-0000-000000000000}"/>
            </ac:picMkLst>
          </pc:picChg>
          <pc:picChg chg="del mod">
            <ac:chgData name="Travis Graves" userId="ee887955-a678-4c26-80d9-aa6f47891a68" providerId="ADAL" clId="{5580EA6F-C24F-4B07-950E-564511A14ABF}" dt="2020-04-13T17:14:29.953" v="136" actId="478"/>
            <ac:picMkLst>
              <pc:docMk/>
              <pc:sldMasterMk cId="0" sldId="2147483679"/>
              <pc:sldLayoutMk cId="0" sldId="2147483895"/>
              <ac:picMk id="6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4:35.975" v="137"/>
            <ac:picMkLst>
              <pc:docMk/>
              <pc:sldMasterMk cId="0" sldId="2147483679"/>
              <pc:sldLayoutMk cId="0" sldId="2147483895"/>
              <ac:picMk id="11" creationId="{EEB1EE01-2355-451D-A958-7C2B38DB006D}"/>
            </ac:picMkLst>
          </pc:picChg>
          <pc:picChg chg="add mod">
            <ac:chgData name="Travis Graves" userId="ee887955-a678-4c26-80d9-aa6f47891a68" providerId="ADAL" clId="{5580EA6F-C24F-4B07-950E-564511A14ABF}" dt="2020-04-13T17:19:15.522" v="169" actId="1076"/>
            <ac:picMkLst>
              <pc:docMk/>
              <pc:sldMasterMk cId="0" sldId="2147483679"/>
              <pc:sldLayoutMk cId="0" sldId="2147483895"/>
              <ac:picMk id="12" creationId="{BDAA83E3-91C2-427E-84CB-17171A9C6C99}"/>
            </ac:picMkLst>
          </pc:picChg>
          <pc:picChg chg="add mod">
            <ac:chgData name="Travis Graves" userId="ee887955-a678-4c26-80d9-aa6f47891a68" providerId="ADAL" clId="{5580EA6F-C24F-4B07-950E-564511A14ABF}" dt="2020-04-13T17:19:37.200" v="175" actId="1076"/>
            <ac:picMkLst>
              <pc:docMk/>
              <pc:sldMasterMk cId="0" sldId="2147483679"/>
              <pc:sldLayoutMk cId="0" sldId="2147483895"/>
              <ac:picMk id="13" creationId="{ADD7036C-E7B8-4820-A8B9-E13D9447AF46}"/>
            </ac:picMkLst>
          </pc:picChg>
        </pc:sldLayoutChg>
        <pc:sldLayoutChg chg="addSp delSp modSp">
          <pc:chgData name="Travis Graves" userId="ee887955-a678-4c26-80d9-aa6f47891a68" providerId="ADAL" clId="{5580EA6F-C24F-4B07-950E-564511A14ABF}" dt="2020-04-13T17:19:29.259" v="172" actId="1076"/>
          <pc:sldLayoutMkLst>
            <pc:docMk/>
            <pc:sldMasterMk cId="0" sldId="2147483679"/>
            <pc:sldLayoutMk cId="0" sldId="2147483896"/>
          </pc:sldLayoutMkLst>
          <pc:picChg chg="del">
            <ac:chgData name="Travis Graves" userId="ee887955-a678-4c26-80d9-aa6f47891a68" providerId="ADAL" clId="{5580EA6F-C24F-4B07-950E-564511A14ABF}" dt="2020-04-13T17:16:49.587" v="140" actId="478"/>
            <ac:picMkLst>
              <pc:docMk/>
              <pc:sldMasterMk cId="0" sldId="2147483679"/>
              <pc:sldLayoutMk cId="0" sldId="2147483896"/>
              <ac:picMk id="4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10.039" v="119" actId="478"/>
            <ac:picMkLst>
              <pc:docMk/>
              <pc:sldMasterMk cId="0" sldId="2147483679"/>
              <pc:sldLayoutMk cId="0" sldId="2147483896"/>
              <ac:picMk id="5" creationId="{00000000-0000-0000-0000-000000000000}"/>
            </ac:picMkLst>
          </pc:picChg>
          <pc:picChg chg="add del mod">
            <ac:chgData name="Travis Graves" userId="ee887955-a678-4c26-80d9-aa6f47891a68" providerId="ADAL" clId="{5580EA6F-C24F-4B07-950E-564511A14ABF}" dt="2020-04-13T17:14:05.354" v="129"/>
            <ac:picMkLst>
              <pc:docMk/>
              <pc:sldMasterMk cId="0" sldId="2147483679"/>
              <pc:sldLayoutMk cId="0" sldId="2147483896"/>
              <ac:picMk id="7" creationId="{68C1CCCE-0504-4C65-9D47-0328712ED888}"/>
            </ac:picMkLst>
          </pc:picChg>
          <pc:picChg chg="add del mod">
            <ac:chgData name="Travis Graves" userId="ee887955-a678-4c26-80d9-aa6f47891a68" providerId="ADAL" clId="{5580EA6F-C24F-4B07-950E-564511A14ABF}" dt="2020-04-13T17:19:23.361" v="170" actId="478"/>
            <ac:picMkLst>
              <pc:docMk/>
              <pc:sldMasterMk cId="0" sldId="2147483679"/>
              <pc:sldLayoutMk cId="0" sldId="2147483896"/>
              <ac:picMk id="8" creationId="{573A2DE3-43A7-4F7A-8911-B8F1079E79CB}"/>
            </ac:picMkLst>
          </pc:picChg>
          <pc:picChg chg="add mod">
            <ac:chgData name="Travis Graves" userId="ee887955-a678-4c26-80d9-aa6f47891a68" providerId="ADAL" clId="{5580EA6F-C24F-4B07-950E-564511A14ABF}" dt="2020-04-13T17:19:29.259" v="172" actId="1076"/>
            <ac:picMkLst>
              <pc:docMk/>
              <pc:sldMasterMk cId="0" sldId="2147483679"/>
              <pc:sldLayoutMk cId="0" sldId="2147483896"/>
              <ac:picMk id="10" creationId="{1712F4B3-8EB6-4F79-8F9A-B45E528B3E40}"/>
            </ac:picMkLst>
          </pc:picChg>
          <pc:picChg chg="del mod">
            <ac:chgData name="Travis Graves" userId="ee887955-a678-4c26-80d9-aa6f47891a68" providerId="ADAL" clId="{5580EA6F-C24F-4B07-950E-564511A14ABF}" dt="2020-04-13T17:18:39.182" v="164" actId="478"/>
            <ac:picMkLst>
              <pc:docMk/>
              <pc:sldMasterMk cId="0" sldId="2147483679"/>
              <pc:sldLayoutMk cId="0" sldId="2147483896"/>
              <ac:picMk id="1026" creationId="{00000000-0000-0000-0000-000000000000}"/>
            </ac:picMkLst>
          </pc:picChg>
        </pc:sldLayoutChg>
        <pc:sldLayoutChg chg="addSp delSp modSp">
          <pc:chgData name="Travis Graves" userId="ee887955-a678-4c26-80d9-aa6f47891a68" providerId="ADAL" clId="{5580EA6F-C24F-4B07-950E-564511A14ABF}" dt="2020-04-13T17:18:44.914" v="165" actId="1076"/>
          <pc:sldLayoutMkLst>
            <pc:docMk/>
            <pc:sldMasterMk cId="0" sldId="2147483679"/>
            <pc:sldLayoutMk cId="0" sldId="2147483897"/>
          </pc:sldLayoutMkLst>
          <pc:picChg chg="del">
            <ac:chgData name="Travis Graves" userId="ee887955-a678-4c26-80d9-aa6f47891a68" providerId="ADAL" clId="{5580EA6F-C24F-4B07-950E-564511A14ABF}" dt="2020-04-13T17:16:55.288" v="141" actId="478"/>
            <ac:picMkLst>
              <pc:docMk/>
              <pc:sldMasterMk cId="0" sldId="2147483679"/>
              <pc:sldLayoutMk cId="0" sldId="2147483897"/>
              <ac:picMk id="4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20.060" v="120" actId="478"/>
            <ac:picMkLst>
              <pc:docMk/>
              <pc:sldMasterMk cId="0" sldId="2147483679"/>
              <pc:sldLayoutMk cId="0" sldId="2147483897"/>
              <ac:picMk id="5" creationId="{00000000-0000-0000-0000-000000000000}"/>
            </ac:picMkLst>
          </pc:picChg>
          <pc:picChg chg="add mod">
            <ac:chgData name="Travis Graves" userId="ee887955-a678-4c26-80d9-aa6f47891a68" providerId="ADAL" clId="{5580EA6F-C24F-4B07-950E-564511A14ABF}" dt="2020-04-13T17:18:44.914" v="165" actId="1076"/>
            <ac:picMkLst>
              <pc:docMk/>
              <pc:sldMasterMk cId="0" sldId="2147483679"/>
              <pc:sldLayoutMk cId="0" sldId="2147483897"/>
              <ac:picMk id="7" creationId="{8EE19AA5-2D12-447A-85CC-ECEACC72A71F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1.651" v="176"/>
          <pc:sldLayoutMkLst>
            <pc:docMk/>
            <pc:sldMasterMk cId="0" sldId="2147483679"/>
            <pc:sldLayoutMk cId="0" sldId="2147483898"/>
          </pc:sldLayoutMkLst>
          <pc:picChg chg="del">
            <ac:chgData name="Travis Graves" userId="ee887955-a678-4c26-80d9-aa6f47891a68" providerId="ADAL" clId="{5580EA6F-C24F-4B07-950E-564511A14ABF}" dt="2020-04-13T17:17:46.054" v="153" actId="478"/>
            <ac:picMkLst>
              <pc:docMk/>
              <pc:sldMasterMk cId="0" sldId="2147483679"/>
              <pc:sldLayoutMk cId="0" sldId="2147483898"/>
              <ac:picMk id="5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32.609" v="121" actId="478"/>
            <ac:picMkLst>
              <pc:docMk/>
              <pc:sldMasterMk cId="0" sldId="2147483679"/>
              <pc:sldLayoutMk cId="0" sldId="2147483898"/>
              <ac:picMk id="6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1.651" v="176"/>
            <ac:picMkLst>
              <pc:docMk/>
              <pc:sldMasterMk cId="0" sldId="2147483679"/>
              <pc:sldLayoutMk cId="0" sldId="2147483898"/>
              <ac:picMk id="8" creationId="{993F568E-CFC7-4826-94BE-A14D2D42C6EA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4.254" v="177"/>
          <pc:sldLayoutMkLst>
            <pc:docMk/>
            <pc:sldMasterMk cId="0" sldId="2147483679"/>
            <pc:sldLayoutMk cId="0" sldId="2147483899"/>
          </pc:sldLayoutMkLst>
          <pc:picChg chg="del">
            <ac:chgData name="Travis Graves" userId="ee887955-a678-4c26-80d9-aa6f47891a68" providerId="ADAL" clId="{5580EA6F-C24F-4B07-950E-564511A14ABF}" dt="2020-04-13T17:17:49.216" v="154" actId="478"/>
            <ac:picMkLst>
              <pc:docMk/>
              <pc:sldMasterMk cId="0" sldId="2147483679"/>
              <pc:sldLayoutMk cId="0" sldId="2147483899"/>
              <ac:picMk id="7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37.450" v="122" actId="478"/>
            <ac:picMkLst>
              <pc:docMk/>
              <pc:sldMasterMk cId="0" sldId="2147483679"/>
              <pc:sldLayoutMk cId="0" sldId="2147483899"/>
              <ac:picMk id="8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4.254" v="177"/>
            <ac:picMkLst>
              <pc:docMk/>
              <pc:sldMasterMk cId="0" sldId="2147483679"/>
              <pc:sldLayoutMk cId="0" sldId="2147483899"/>
              <ac:picMk id="10" creationId="{078AD334-3517-40AC-96A8-6057DFB92780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5.821" v="178"/>
          <pc:sldLayoutMkLst>
            <pc:docMk/>
            <pc:sldMasterMk cId="0" sldId="2147483679"/>
            <pc:sldLayoutMk cId="0" sldId="2147483900"/>
          </pc:sldLayoutMkLst>
          <pc:picChg chg="del">
            <ac:chgData name="Travis Graves" userId="ee887955-a678-4c26-80d9-aa6f47891a68" providerId="ADAL" clId="{5580EA6F-C24F-4B07-950E-564511A14ABF}" dt="2020-04-13T17:17:51.816" v="155" actId="478"/>
            <ac:picMkLst>
              <pc:docMk/>
              <pc:sldMasterMk cId="0" sldId="2147483679"/>
              <pc:sldLayoutMk cId="0" sldId="2147483900"/>
              <ac:picMk id="3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41.169" v="123" actId="478"/>
            <ac:picMkLst>
              <pc:docMk/>
              <pc:sldMasterMk cId="0" sldId="2147483679"/>
              <pc:sldLayoutMk cId="0" sldId="2147483900"/>
              <ac:picMk id="4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5.821" v="178"/>
            <ac:picMkLst>
              <pc:docMk/>
              <pc:sldMasterMk cId="0" sldId="2147483679"/>
              <pc:sldLayoutMk cId="0" sldId="2147483900"/>
              <ac:picMk id="6" creationId="{3968BD99-65BF-4E8B-80BE-0D8835563066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7.421" v="179"/>
          <pc:sldLayoutMkLst>
            <pc:docMk/>
            <pc:sldMasterMk cId="0" sldId="2147483679"/>
            <pc:sldLayoutMk cId="0" sldId="2147483901"/>
          </pc:sldLayoutMkLst>
          <pc:picChg chg="del">
            <ac:chgData name="Travis Graves" userId="ee887955-a678-4c26-80d9-aa6f47891a68" providerId="ADAL" clId="{5580EA6F-C24F-4B07-950E-564511A14ABF}" dt="2020-04-13T17:17:54.608" v="156" actId="478"/>
            <ac:picMkLst>
              <pc:docMk/>
              <pc:sldMasterMk cId="0" sldId="2147483679"/>
              <pc:sldLayoutMk cId="0" sldId="2147483901"/>
              <ac:picMk id="2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43.962" v="124" actId="478"/>
            <ac:picMkLst>
              <pc:docMk/>
              <pc:sldMasterMk cId="0" sldId="2147483679"/>
              <pc:sldLayoutMk cId="0" sldId="2147483901"/>
              <ac:picMk id="3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7.421" v="179"/>
            <ac:picMkLst>
              <pc:docMk/>
              <pc:sldMasterMk cId="0" sldId="2147483679"/>
              <pc:sldLayoutMk cId="0" sldId="2147483901"/>
              <ac:picMk id="5" creationId="{2AD4EA11-8A4E-4A0C-ADFB-355CF0B3098A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8.571" v="180"/>
          <pc:sldLayoutMkLst>
            <pc:docMk/>
            <pc:sldMasterMk cId="0" sldId="2147483679"/>
            <pc:sldLayoutMk cId="0" sldId="2147483902"/>
          </pc:sldLayoutMkLst>
          <pc:picChg chg="del">
            <ac:chgData name="Travis Graves" userId="ee887955-a678-4c26-80d9-aa6f47891a68" providerId="ADAL" clId="{5580EA6F-C24F-4B07-950E-564511A14ABF}" dt="2020-04-13T17:17:57.129" v="157" actId="478"/>
            <ac:picMkLst>
              <pc:docMk/>
              <pc:sldMasterMk cId="0" sldId="2147483679"/>
              <pc:sldLayoutMk cId="0" sldId="2147483902"/>
              <ac:picMk id="5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47.199" v="125" actId="478"/>
            <ac:picMkLst>
              <pc:docMk/>
              <pc:sldMasterMk cId="0" sldId="2147483679"/>
              <pc:sldLayoutMk cId="0" sldId="2147483902"/>
              <ac:picMk id="6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8.571" v="180"/>
            <ac:picMkLst>
              <pc:docMk/>
              <pc:sldMasterMk cId="0" sldId="2147483679"/>
              <pc:sldLayoutMk cId="0" sldId="2147483902"/>
              <ac:picMk id="8" creationId="{DD58DC46-C886-423C-A883-7BB3ECF987F6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9.787" v="181"/>
          <pc:sldLayoutMkLst>
            <pc:docMk/>
            <pc:sldMasterMk cId="0" sldId="2147483679"/>
            <pc:sldLayoutMk cId="0" sldId="2147483903"/>
          </pc:sldLayoutMkLst>
          <pc:picChg chg="del">
            <ac:chgData name="Travis Graves" userId="ee887955-a678-4c26-80d9-aa6f47891a68" providerId="ADAL" clId="{5580EA6F-C24F-4B07-950E-564511A14ABF}" dt="2020-04-13T17:17:59.937" v="158" actId="478"/>
            <ac:picMkLst>
              <pc:docMk/>
              <pc:sldMasterMk cId="0" sldId="2147483679"/>
              <pc:sldLayoutMk cId="0" sldId="2147483903"/>
              <ac:picMk id="5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4:52.252" v="138" actId="478"/>
            <ac:picMkLst>
              <pc:docMk/>
              <pc:sldMasterMk cId="0" sldId="2147483679"/>
              <pc:sldLayoutMk cId="0" sldId="2147483903"/>
              <ac:picMk id="6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4:52.493" v="139"/>
            <ac:picMkLst>
              <pc:docMk/>
              <pc:sldMasterMk cId="0" sldId="2147483679"/>
              <pc:sldLayoutMk cId="0" sldId="2147483903"/>
              <ac:picMk id="8" creationId="{426ECC5D-8173-4FDF-83E8-D0F33D47BD8E}"/>
            </ac:picMkLst>
          </pc:picChg>
          <pc:picChg chg="add">
            <ac:chgData name="Travis Graves" userId="ee887955-a678-4c26-80d9-aa6f47891a68" providerId="ADAL" clId="{5580EA6F-C24F-4B07-950E-564511A14ABF}" dt="2020-04-13T17:19:49.787" v="181"/>
            <ac:picMkLst>
              <pc:docMk/>
              <pc:sldMasterMk cId="0" sldId="2147483679"/>
              <pc:sldLayoutMk cId="0" sldId="2147483903"/>
              <ac:picMk id="9" creationId="{435080CE-5970-47F5-816A-6AFAACF54720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51.050" v="182"/>
          <pc:sldLayoutMkLst>
            <pc:docMk/>
            <pc:sldMasterMk cId="0" sldId="2147483679"/>
            <pc:sldLayoutMk cId="0" sldId="2147483904"/>
          </pc:sldLayoutMkLst>
          <pc:picChg chg="del">
            <ac:chgData name="Travis Graves" userId="ee887955-a678-4c26-80d9-aa6f47891a68" providerId="ADAL" clId="{5580EA6F-C24F-4B07-950E-564511A14ABF}" dt="2020-04-13T17:18:03.897" v="159" actId="478"/>
            <ac:picMkLst>
              <pc:docMk/>
              <pc:sldMasterMk cId="0" sldId="2147483679"/>
              <pc:sldLayoutMk cId="0" sldId="2147483904"/>
              <ac:picMk id="4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50.805" v="126" actId="478"/>
            <ac:picMkLst>
              <pc:docMk/>
              <pc:sldMasterMk cId="0" sldId="2147483679"/>
              <pc:sldLayoutMk cId="0" sldId="2147483904"/>
              <ac:picMk id="5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51.050" v="182"/>
            <ac:picMkLst>
              <pc:docMk/>
              <pc:sldMasterMk cId="0" sldId="2147483679"/>
              <pc:sldLayoutMk cId="0" sldId="2147483904"/>
              <ac:picMk id="7" creationId="{8C726E08-CA0B-45F2-9C54-206594E6FEAB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52.438" v="183"/>
          <pc:sldLayoutMkLst>
            <pc:docMk/>
            <pc:sldMasterMk cId="0" sldId="2147483679"/>
            <pc:sldLayoutMk cId="0" sldId="2147483905"/>
          </pc:sldLayoutMkLst>
          <pc:picChg chg="del">
            <ac:chgData name="Travis Graves" userId="ee887955-a678-4c26-80d9-aa6f47891a68" providerId="ADAL" clId="{5580EA6F-C24F-4B07-950E-564511A14ABF}" dt="2020-04-13T17:18:06.617" v="160" actId="478"/>
            <ac:picMkLst>
              <pc:docMk/>
              <pc:sldMasterMk cId="0" sldId="2147483679"/>
              <pc:sldLayoutMk cId="0" sldId="2147483905"/>
              <ac:picMk id="4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53.900" v="127" actId="478"/>
            <ac:picMkLst>
              <pc:docMk/>
              <pc:sldMasterMk cId="0" sldId="2147483679"/>
              <pc:sldLayoutMk cId="0" sldId="2147483905"/>
              <ac:picMk id="5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52.438" v="183"/>
            <ac:picMkLst>
              <pc:docMk/>
              <pc:sldMasterMk cId="0" sldId="2147483679"/>
              <pc:sldLayoutMk cId="0" sldId="2147483905"/>
              <ac:picMk id="7" creationId="{55594F50-E396-4046-9C1F-7B5DFCB40CB3}"/>
            </ac:picMkLst>
          </pc:picChg>
        </pc:sldLayoutChg>
      </pc:sldMasterChg>
    </pc:docChg>
  </pc:docChgLst>
  <pc:docChgLst>
    <pc:chgData name="John Hohn" userId="c273afe006153edd" providerId="LiveId" clId="{D858004B-9A81-4718-B445-EF02D58AC56B}"/>
    <pc:docChg chg="modSld">
      <pc:chgData name="John Hohn" userId="c273afe006153edd" providerId="LiveId" clId="{D858004B-9A81-4718-B445-EF02D58AC56B}" dt="2020-04-13T21:07:43.159" v="2"/>
      <pc:docMkLst>
        <pc:docMk/>
      </pc:docMkLst>
      <pc:sldChg chg="addSp modSp">
        <pc:chgData name="John Hohn" userId="c273afe006153edd" providerId="LiveId" clId="{D858004B-9A81-4718-B445-EF02D58AC56B}" dt="2020-04-13T21:07:43.159" v="2"/>
        <pc:sldMkLst>
          <pc:docMk/>
          <pc:sldMk cId="0" sldId="263"/>
        </pc:sldMkLst>
        <pc:grpChg chg="add mod">
          <ac:chgData name="John Hohn" userId="c273afe006153edd" providerId="LiveId" clId="{D858004B-9A81-4718-B445-EF02D58AC56B}" dt="2020-04-13T21:07:43.159" v="2"/>
          <ac:grpSpMkLst>
            <pc:docMk/>
            <pc:sldMk cId="0" sldId="263"/>
            <ac:grpSpMk id="3" creationId="{FE102F96-48BA-4187-9EB8-CA2708749092}"/>
          </ac:grpSpMkLst>
        </pc:grpChg>
        <pc:grpChg chg="mod">
          <ac:chgData name="John Hohn" userId="c273afe006153edd" providerId="LiveId" clId="{D858004B-9A81-4718-B445-EF02D58AC56B}" dt="2020-04-13T21:07:43.159" v="2"/>
          <ac:grpSpMkLst>
            <pc:docMk/>
            <pc:sldMk cId="0" sldId="263"/>
            <ac:grpSpMk id="5" creationId="{FD88C544-0DF3-42AD-B108-5ADF5A0F85CB}"/>
          </ac:grpSpMkLst>
        </pc:grpChg>
        <pc:grpChg chg="mod">
          <ac:chgData name="John Hohn" userId="c273afe006153edd" providerId="LiveId" clId="{D858004B-9A81-4718-B445-EF02D58AC56B}" dt="2020-04-13T21:07:43.159" v="2"/>
          <ac:grpSpMkLst>
            <pc:docMk/>
            <pc:sldMk cId="0" sldId="263"/>
            <ac:grpSpMk id="20" creationId="{6B611521-4245-4CC7-985F-8336BA62B9CB}"/>
          </ac:grpSpMkLst>
        </pc:grpChg>
      </pc:sldChg>
    </pc:docChg>
  </pc:docChgLst>
  <pc:docChgLst>
    <pc:chgData name="Hohn, John" userId="S::john.hohn@k12.sd.us::07f103eb-dfb5-4fb1-ab96-017b6cb47736" providerId="AD" clId="Web-{D99FF490-6E2D-4943-8175-3DA0CD6C2037}"/>
    <pc:docChg chg="modSld">
      <pc:chgData name="Hohn, John" userId="S::john.hohn@k12.sd.us::07f103eb-dfb5-4fb1-ab96-017b6cb47736" providerId="AD" clId="Web-{D99FF490-6E2D-4943-8175-3DA0CD6C2037}" dt="2020-04-13T17:39:46.283" v="141" actId="20577"/>
      <pc:docMkLst>
        <pc:docMk/>
      </pc:docMkLst>
      <pc:sldChg chg="modSp">
        <pc:chgData name="Hohn, John" userId="S::john.hohn@k12.sd.us::07f103eb-dfb5-4fb1-ab96-017b6cb47736" providerId="AD" clId="Web-{D99FF490-6E2D-4943-8175-3DA0CD6C2037}" dt="2020-04-13T17:39:46.283" v="141" actId="20577"/>
        <pc:sldMkLst>
          <pc:docMk/>
          <pc:sldMk cId="0" sldId="257"/>
        </pc:sldMkLst>
        <pc:spChg chg="mod">
          <ac:chgData name="Hohn, John" userId="S::john.hohn@k12.sd.us::07f103eb-dfb5-4fb1-ab96-017b6cb47736" providerId="AD" clId="Web-{D99FF490-6E2D-4943-8175-3DA0CD6C2037}" dt="2020-04-13T17:38:51.500" v="124" actId="20577"/>
          <ac:spMkLst>
            <pc:docMk/>
            <pc:sldMk cId="0" sldId="257"/>
            <ac:spMk id="14338" creationId="{00000000-0000-0000-0000-000000000000}"/>
          </ac:spMkLst>
        </pc:spChg>
        <pc:spChg chg="mod">
          <ac:chgData name="Hohn, John" userId="S::john.hohn@k12.sd.us::07f103eb-dfb5-4fb1-ab96-017b6cb47736" providerId="AD" clId="Web-{D99FF490-6E2D-4943-8175-3DA0CD6C2037}" dt="2020-04-13T17:39:46.283" v="141" actId="20577"/>
          <ac:spMkLst>
            <pc:docMk/>
            <pc:sldMk cId="0" sldId="257"/>
            <ac:spMk id="14339" creationId="{00000000-0000-0000-0000-000000000000}"/>
          </ac:spMkLst>
        </pc:spChg>
      </pc:sldChg>
      <pc:sldChg chg="modSp">
        <pc:chgData name="Hohn, John" userId="S::john.hohn@k12.sd.us::07f103eb-dfb5-4fb1-ab96-017b6cb47736" providerId="AD" clId="Web-{D99FF490-6E2D-4943-8175-3DA0CD6C2037}" dt="2020-04-13T17:33:03.096" v="0" actId="14100"/>
        <pc:sldMkLst>
          <pc:docMk/>
          <pc:sldMk cId="0" sldId="263"/>
        </pc:sldMkLst>
        <pc:spChg chg="mod">
          <ac:chgData name="Hohn, John" userId="S::john.hohn@k12.sd.us::07f103eb-dfb5-4fb1-ab96-017b6cb47736" providerId="AD" clId="Web-{D99FF490-6E2D-4943-8175-3DA0CD6C2037}" dt="2020-04-13T17:33:03.096" v="0" actId="14100"/>
          <ac:spMkLst>
            <pc:docMk/>
            <pc:sldMk cId="0" sldId="263"/>
            <ac:spMk id="13314" creationId="{00000000-0000-0000-0000-000000000000}"/>
          </ac:spMkLst>
        </pc:spChg>
      </pc:sldChg>
      <pc:sldChg chg="addSp modSp">
        <pc:chgData name="Hohn, John" userId="S::john.hohn@k12.sd.us::07f103eb-dfb5-4fb1-ab96-017b6cb47736" providerId="AD" clId="Web-{D99FF490-6E2D-4943-8175-3DA0CD6C2037}" dt="2020-04-13T17:38:42.328" v="116" actId="20577"/>
        <pc:sldMkLst>
          <pc:docMk/>
          <pc:sldMk cId="0" sldId="273"/>
        </pc:sldMkLst>
        <pc:spChg chg="add mod">
          <ac:chgData name="Hohn, John" userId="S::john.hohn@k12.sd.us::07f103eb-dfb5-4fb1-ab96-017b6cb47736" providerId="AD" clId="Web-{D99FF490-6E2D-4943-8175-3DA0CD6C2037}" dt="2020-04-13T17:38:36.781" v="114" actId="1076"/>
          <ac:spMkLst>
            <pc:docMk/>
            <pc:sldMk cId="0" sldId="273"/>
            <ac:spMk id="4" creationId="{F24AD53B-2BE0-41A3-A058-F63893B4F762}"/>
          </ac:spMkLst>
        </pc:spChg>
        <pc:spChg chg="mod">
          <ac:chgData name="Hohn, John" userId="S::john.hohn@k12.sd.us::07f103eb-dfb5-4fb1-ab96-017b6cb47736" providerId="AD" clId="Web-{D99FF490-6E2D-4943-8175-3DA0CD6C2037}" dt="2020-04-13T17:38:42.328" v="116" actId="20577"/>
          <ac:spMkLst>
            <pc:docMk/>
            <pc:sldMk cId="0" sldId="273"/>
            <ac:spMk id="6147" creationId="{00000000-0000-0000-0000-000000000000}"/>
          </ac:spMkLst>
        </pc:spChg>
        <pc:spChg chg="mod">
          <ac:chgData name="Hohn, John" userId="S::john.hohn@k12.sd.us::07f103eb-dfb5-4fb1-ab96-017b6cb47736" providerId="AD" clId="Web-{D99FF490-6E2D-4943-8175-3DA0CD6C2037}" dt="2020-04-13T17:34:16.568" v="10" actId="20577"/>
          <ac:spMkLst>
            <pc:docMk/>
            <pc:sldMk cId="0" sldId="273"/>
            <ac:spMk id="15362" creationId="{00000000-0000-0000-0000-000000000000}"/>
          </ac:spMkLst>
        </pc:spChg>
        <pc:picChg chg="add mod modCrop">
          <ac:chgData name="Hohn, John" userId="S::john.hohn@k12.sd.us::07f103eb-dfb5-4fb1-ab96-017b6cb47736" providerId="AD" clId="Web-{D99FF490-6E2D-4943-8175-3DA0CD6C2037}" dt="2020-04-13T17:38:36.781" v="113" actId="1076"/>
          <ac:picMkLst>
            <pc:docMk/>
            <pc:sldMk cId="0" sldId="273"/>
            <ac:picMk id="2" creationId="{AED80025-E523-4F19-979F-653B5E8292A3}"/>
          </ac:picMkLst>
        </pc:picChg>
      </pc:sldChg>
    </pc:docChg>
  </pc:docChgLst>
  <pc:docChgLst>
    <pc:chgData name="Hohn, John" userId="S::john.hohn@k12.sd.us::07f103eb-dfb5-4fb1-ab96-017b6cb47736" providerId="AD" clId="Web-{885F5A72-E57B-4110-BB35-F5C073ED7028}"/>
    <pc:docChg chg="modSld">
      <pc:chgData name="Hohn, John" userId="S::john.hohn@k12.sd.us::07f103eb-dfb5-4fb1-ab96-017b6cb47736" providerId="AD" clId="Web-{885F5A72-E57B-4110-BB35-F5C073ED7028}" dt="2020-04-13T17:06:05.666" v="106" actId="1076"/>
      <pc:docMkLst>
        <pc:docMk/>
      </pc:docMkLst>
      <pc:sldChg chg="modSp">
        <pc:chgData name="Hohn, John" userId="S::john.hohn@k12.sd.us::07f103eb-dfb5-4fb1-ab96-017b6cb47736" providerId="AD" clId="Web-{885F5A72-E57B-4110-BB35-F5C073ED7028}" dt="2020-04-13T16:57:56.863" v="91" actId="20577"/>
        <pc:sldMkLst>
          <pc:docMk/>
          <pc:sldMk cId="0" sldId="271"/>
        </pc:sldMkLst>
        <pc:spChg chg="mod">
          <ac:chgData name="Hohn, John" userId="S::john.hohn@k12.sd.us::07f103eb-dfb5-4fb1-ab96-017b6cb47736" providerId="AD" clId="Web-{885F5A72-E57B-4110-BB35-F5C073ED7028}" dt="2020-04-13T16:57:56.863" v="91" actId="20577"/>
          <ac:spMkLst>
            <pc:docMk/>
            <pc:sldMk cId="0" sldId="271"/>
            <ac:spMk id="16387" creationId="{00000000-0000-0000-0000-000000000000}"/>
          </ac:spMkLst>
        </pc:spChg>
      </pc:sldChg>
      <pc:sldChg chg="addSp delSp modSp">
        <pc:chgData name="Hohn, John" userId="S::john.hohn@k12.sd.us::07f103eb-dfb5-4fb1-ab96-017b6cb47736" providerId="AD" clId="Web-{885F5A72-E57B-4110-BB35-F5C073ED7028}" dt="2020-04-13T17:06:05.666" v="106" actId="1076"/>
        <pc:sldMkLst>
          <pc:docMk/>
          <pc:sldMk cId="1383021824" sldId="290"/>
        </pc:sldMkLst>
        <pc:spChg chg="add del mod">
          <ac:chgData name="Hohn, John" userId="S::john.hohn@k12.sd.us::07f103eb-dfb5-4fb1-ab96-017b6cb47736" providerId="AD" clId="Web-{885F5A72-E57B-4110-BB35-F5C073ED7028}" dt="2020-04-13T17:04:24.068" v="93"/>
          <ac:spMkLst>
            <pc:docMk/>
            <pc:sldMk cId="1383021824" sldId="290"/>
            <ac:spMk id="3" creationId="{8C6FCD9F-8635-432A-9CDE-3EF30D61846A}"/>
          </ac:spMkLst>
        </pc:spChg>
        <pc:spChg chg="del">
          <ac:chgData name="Hohn, John" userId="S::john.hohn@k12.sd.us::07f103eb-dfb5-4fb1-ab96-017b6cb47736" providerId="AD" clId="Web-{885F5A72-E57B-4110-BB35-F5C073ED7028}" dt="2020-04-13T17:04:19.927" v="92"/>
          <ac:spMkLst>
            <pc:docMk/>
            <pc:sldMk cId="1383021824" sldId="290"/>
            <ac:spMk id="20483" creationId="{00000000-0000-0000-0000-000000000000}"/>
          </ac:spMkLst>
        </pc:spChg>
        <pc:picChg chg="add mod ord">
          <ac:chgData name="Hohn, John" userId="S::john.hohn@k12.sd.us::07f103eb-dfb5-4fb1-ab96-017b6cb47736" providerId="AD" clId="Web-{885F5A72-E57B-4110-BB35-F5C073ED7028}" dt="2020-04-13T17:05:52.181" v="103" actId="1076"/>
          <ac:picMkLst>
            <pc:docMk/>
            <pc:sldMk cId="1383021824" sldId="290"/>
            <ac:picMk id="4" creationId="{3DAEB1DC-8054-477D-9433-773FC5317F72}"/>
          </ac:picMkLst>
        </pc:picChg>
        <pc:picChg chg="add mod">
          <ac:chgData name="Hohn, John" userId="S::john.hohn@k12.sd.us::07f103eb-dfb5-4fb1-ab96-017b6cb47736" providerId="AD" clId="Web-{885F5A72-E57B-4110-BB35-F5C073ED7028}" dt="2020-04-13T17:06:05.666" v="106" actId="1076"/>
          <ac:picMkLst>
            <pc:docMk/>
            <pc:sldMk cId="1383021824" sldId="290"/>
            <ac:picMk id="6" creationId="{7B2B0D81-AD04-4C12-BE0D-4474BCC62539}"/>
          </ac:picMkLst>
        </pc:picChg>
      </pc:sldChg>
    </pc:docChg>
  </pc:docChgLst>
  <pc:docChgLst>
    <pc:chgData name="Hohn, John" userId="S::john.hohn@k12.sd.us::07f103eb-dfb5-4fb1-ab96-017b6cb47736" providerId="AD" clId="Web-{E7AC31F3-17CF-42D5-A6F5-25584842C90E}"/>
    <pc:docChg chg="modSld">
      <pc:chgData name="Hohn, John" userId="S::john.hohn@k12.sd.us::07f103eb-dfb5-4fb1-ab96-017b6cb47736" providerId="AD" clId="Web-{E7AC31F3-17CF-42D5-A6F5-25584842C90E}" dt="2020-04-20T19:45:46.337" v="0" actId="20577"/>
      <pc:docMkLst>
        <pc:docMk/>
      </pc:docMkLst>
      <pc:sldChg chg="modSp">
        <pc:chgData name="Hohn, John" userId="S::john.hohn@k12.sd.us::07f103eb-dfb5-4fb1-ab96-017b6cb47736" providerId="AD" clId="Web-{E7AC31F3-17CF-42D5-A6F5-25584842C90E}" dt="2020-04-20T19:45:46.337" v="0" actId="20577"/>
        <pc:sldMkLst>
          <pc:docMk/>
          <pc:sldMk cId="0" sldId="257"/>
        </pc:sldMkLst>
        <pc:spChg chg="mod">
          <ac:chgData name="Hohn, John" userId="S::john.hohn@k12.sd.us::07f103eb-dfb5-4fb1-ab96-017b6cb47736" providerId="AD" clId="Web-{E7AC31F3-17CF-42D5-A6F5-25584842C90E}" dt="2020-04-20T19:45:46.337" v="0" actId="20577"/>
          <ac:spMkLst>
            <pc:docMk/>
            <pc:sldMk cId="0" sldId="257"/>
            <ac:spMk id="14339" creationId="{00000000-0000-0000-0000-000000000000}"/>
          </ac:spMkLst>
        </pc:spChg>
      </pc:sldChg>
    </pc:docChg>
  </pc:docChgLst>
  <pc:docChgLst>
    <pc:chgData name="Travis Graves" userId="ee887955-a678-4c26-80d9-aa6f47891a68" providerId="ADAL" clId="{F16A81DD-8F30-42CD-A26E-5E2A62D63ECF}"/>
    <pc:docChg chg="custSel addSld modSld">
      <pc:chgData name="Travis Graves" userId="ee887955-a678-4c26-80d9-aa6f47891a68" providerId="ADAL" clId="{F16A81DD-8F30-42CD-A26E-5E2A62D63ECF}" dt="2020-07-11T14:50:53.041" v="228" actId="27636"/>
      <pc:docMkLst>
        <pc:docMk/>
      </pc:docMkLst>
      <pc:sldChg chg="delSp modSp">
        <pc:chgData name="Travis Graves" userId="ee887955-a678-4c26-80d9-aa6f47891a68" providerId="ADAL" clId="{F16A81DD-8F30-42CD-A26E-5E2A62D63ECF}" dt="2020-07-11T14:47:40.415" v="1" actId="478"/>
        <pc:sldMkLst>
          <pc:docMk/>
          <pc:sldMk cId="872640178" sldId="509"/>
        </pc:sldMkLst>
        <pc:spChg chg="mod">
          <ac:chgData name="Travis Graves" userId="ee887955-a678-4c26-80d9-aa6f47891a68" providerId="ADAL" clId="{F16A81DD-8F30-42CD-A26E-5E2A62D63ECF}" dt="2020-07-11T14:47:37.062" v="0" actId="20577"/>
          <ac:spMkLst>
            <pc:docMk/>
            <pc:sldMk cId="872640178" sldId="509"/>
            <ac:spMk id="3" creationId="{00000000-0000-0000-0000-000000000000}"/>
          </ac:spMkLst>
        </pc:spChg>
        <pc:picChg chg="del">
          <ac:chgData name="Travis Graves" userId="ee887955-a678-4c26-80d9-aa6f47891a68" providerId="ADAL" clId="{F16A81DD-8F30-42CD-A26E-5E2A62D63ECF}" dt="2020-07-11T14:47:40.415" v="1" actId="478"/>
          <ac:picMkLst>
            <pc:docMk/>
            <pc:sldMk cId="872640178" sldId="509"/>
            <ac:picMk id="4" creationId="{CD82E22D-B652-4A6F-8E88-0F77CB3734BA}"/>
          </ac:picMkLst>
        </pc:picChg>
      </pc:sldChg>
      <pc:sldChg chg="modSp add">
        <pc:chgData name="Travis Graves" userId="ee887955-a678-4c26-80d9-aa6f47891a68" providerId="ADAL" clId="{F16A81DD-8F30-42CD-A26E-5E2A62D63ECF}" dt="2020-07-11T14:49:33.530" v="163" actId="20577"/>
        <pc:sldMkLst>
          <pc:docMk/>
          <pc:sldMk cId="1030146980" sldId="512"/>
        </pc:sldMkLst>
        <pc:spChg chg="mod">
          <ac:chgData name="Travis Graves" userId="ee887955-a678-4c26-80d9-aa6f47891a68" providerId="ADAL" clId="{F16A81DD-8F30-42CD-A26E-5E2A62D63ECF}" dt="2020-07-11T14:49:33.530" v="163" actId="20577"/>
          <ac:spMkLst>
            <pc:docMk/>
            <pc:sldMk cId="1030146980" sldId="512"/>
            <ac:spMk id="2" creationId="{00000000-0000-0000-0000-000000000000}"/>
          </ac:spMkLst>
        </pc:spChg>
        <pc:spChg chg="mod">
          <ac:chgData name="Travis Graves" userId="ee887955-a678-4c26-80d9-aa6f47891a68" providerId="ADAL" clId="{F16A81DD-8F30-42CD-A26E-5E2A62D63ECF}" dt="2020-07-11T14:49:30.452" v="162" actId="20577"/>
          <ac:spMkLst>
            <pc:docMk/>
            <pc:sldMk cId="1030146980" sldId="512"/>
            <ac:spMk id="3" creationId="{00000000-0000-0000-0000-000000000000}"/>
          </ac:spMkLst>
        </pc:spChg>
      </pc:sldChg>
      <pc:sldChg chg="modSp add">
        <pc:chgData name="Travis Graves" userId="ee887955-a678-4c26-80d9-aa6f47891a68" providerId="ADAL" clId="{F16A81DD-8F30-42CD-A26E-5E2A62D63ECF}" dt="2020-07-11T14:50:53.041" v="228" actId="27636"/>
        <pc:sldMkLst>
          <pc:docMk/>
          <pc:sldMk cId="428754027" sldId="513"/>
        </pc:sldMkLst>
        <pc:spChg chg="mod">
          <ac:chgData name="Travis Graves" userId="ee887955-a678-4c26-80d9-aa6f47891a68" providerId="ADAL" clId="{F16A81DD-8F30-42CD-A26E-5E2A62D63ECF}" dt="2020-07-11T14:50:20.322" v="170" actId="20577"/>
          <ac:spMkLst>
            <pc:docMk/>
            <pc:sldMk cId="428754027" sldId="513"/>
            <ac:spMk id="2" creationId="{00000000-0000-0000-0000-000000000000}"/>
          </ac:spMkLst>
        </pc:spChg>
        <pc:spChg chg="mod">
          <ac:chgData name="Travis Graves" userId="ee887955-a678-4c26-80d9-aa6f47891a68" providerId="ADAL" clId="{F16A81DD-8F30-42CD-A26E-5E2A62D63ECF}" dt="2020-07-11T14:50:53.041" v="228" actId="27636"/>
          <ac:spMkLst>
            <pc:docMk/>
            <pc:sldMk cId="428754027" sldId="513"/>
            <ac:spMk id="3" creationId="{00000000-0000-0000-0000-000000000000}"/>
          </ac:spMkLst>
        </pc:spChg>
      </pc:sldChg>
    </pc:docChg>
  </pc:docChgLst>
  <pc:docChgLst>
    <pc:chgData name="Travis Graves" userId="ee887955-a678-4c26-80d9-aa6f47891a68" providerId="ADAL" clId="{13D8599B-4B3D-4D89-99A9-349F9EAA0900}"/>
    <pc:docChg chg="undo custSel addSld delSld modSld">
      <pc:chgData name="Travis Graves" userId="ee887955-a678-4c26-80d9-aa6f47891a68" providerId="ADAL" clId="{13D8599B-4B3D-4D89-99A9-349F9EAA0900}" dt="2020-06-11T17:28:11.401" v="67" actId="20577"/>
      <pc:docMkLst>
        <pc:docMk/>
      </pc:docMkLst>
      <pc:sldChg chg="modSp">
        <pc:chgData name="Travis Graves" userId="ee887955-a678-4c26-80d9-aa6f47891a68" providerId="ADAL" clId="{13D8599B-4B3D-4D89-99A9-349F9EAA0900}" dt="2020-06-10T21:23:33.218" v="24" actId="20577"/>
        <pc:sldMkLst>
          <pc:docMk/>
          <pc:sldMk cId="1305001742" sldId="292"/>
        </pc:sldMkLst>
        <pc:spChg chg="mod">
          <ac:chgData name="Travis Graves" userId="ee887955-a678-4c26-80d9-aa6f47891a68" providerId="ADAL" clId="{13D8599B-4B3D-4D89-99A9-349F9EAA0900}" dt="2020-06-10T21:23:33.218" v="24" actId="20577"/>
          <ac:spMkLst>
            <pc:docMk/>
            <pc:sldMk cId="1305001742" sldId="292"/>
            <ac:spMk id="2" creationId="{00000000-0000-0000-0000-000000000000}"/>
          </ac:spMkLst>
        </pc:spChg>
      </pc:sldChg>
      <pc:sldChg chg="add del">
        <pc:chgData name="Travis Graves" userId="ee887955-a678-4c26-80d9-aa6f47891a68" providerId="ADAL" clId="{13D8599B-4B3D-4D89-99A9-349F9EAA0900}" dt="2020-06-10T21:23:33.720" v="29" actId="2696"/>
        <pc:sldMkLst>
          <pc:docMk/>
          <pc:sldMk cId="528686894" sldId="496"/>
        </pc:sldMkLst>
      </pc:sldChg>
      <pc:sldChg chg="del">
        <pc:chgData name="Travis Graves" userId="ee887955-a678-4c26-80d9-aa6f47891a68" providerId="ADAL" clId="{13D8599B-4B3D-4D89-99A9-349F9EAA0900}" dt="2020-06-10T21:23:40.934" v="30" actId="2696"/>
        <pc:sldMkLst>
          <pc:docMk/>
          <pc:sldMk cId="3505789909" sldId="497"/>
        </pc:sldMkLst>
      </pc:sldChg>
      <pc:sldChg chg="del">
        <pc:chgData name="Travis Graves" userId="ee887955-a678-4c26-80d9-aa6f47891a68" providerId="ADAL" clId="{13D8599B-4B3D-4D89-99A9-349F9EAA0900}" dt="2020-06-10T21:23:40.943" v="31" actId="2696"/>
        <pc:sldMkLst>
          <pc:docMk/>
          <pc:sldMk cId="165635732" sldId="498"/>
        </pc:sldMkLst>
      </pc:sldChg>
      <pc:sldChg chg="del">
        <pc:chgData name="Travis Graves" userId="ee887955-a678-4c26-80d9-aa6f47891a68" providerId="ADAL" clId="{13D8599B-4B3D-4D89-99A9-349F9EAA0900}" dt="2020-06-10T21:23:40.952" v="32" actId="2696"/>
        <pc:sldMkLst>
          <pc:docMk/>
          <pc:sldMk cId="4238226317" sldId="500"/>
        </pc:sldMkLst>
      </pc:sldChg>
      <pc:sldChg chg="del">
        <pc:chgData name="Travis Graves" userId="ee887955-a678-4c26-80d9-aa6f47891a68" providerId="ADAL" clId="{13D8599B-4B3D-4D89-99A9-349F9EAA0900}" dt="2020-06-10T21:23:40.957" v="33" actId="2696"/>
        <pc:sldMkLst>
          <pc:docMk/>
          <pc:sldMk cId="1235129924" sldId="501"/>
        </pc:sldMkLst>
      </pc:sldChg>
      <pc:sldChg chg="del">
        <pc:chgData name="Travis Graves" userId="ee887955-a678-4c26-80d9-aa6f47891a68" providerId="ADAL" clId="{13D8599B-4B3D-4D89-99A9-349F9EAA0900}" dt="2020-06-10T21:23:40.972" v="36" actId="2696"/>
        <pc:sldMkLst>
          <pc:docMk/>
          <pc:sldMk cId="3327476931" sldId="502"/>
        </pc:sldMkLst>
      </pc:sldChg>
      <pc:sldChg chg="del">
        <pc:chgData name="Travis Graves" userId="ee887955-a678-4c26-80d9-aa6f47891a68" providerId="ADAL" clId="{13D8599B-4B3D-4D89-99A9-349F9EAA0900}" dt="2020-06-10T21:23:40.969" v="35" actId="2696"/>
        <pc:sldMkLst>
          <pc:docMk/>
          <pc:sldMk cId="1307505931" sldId="505"/>
        </pc:sldMkLst>
      </pc:sldChg>
      <pc:sldChg chg="del">
        <pc:chgData name="Travis Graves" userId="ee887955-a678-4c26-80d9-aa6f47891a68" providerId="ADAL" clId="{13D8599B-4B3D-4D89-99A9-349F9EAA0900}" dt="2020-06-10T21:23:40.963" v="34" actId="2696"/>
        <pc:sldMkLst>
          <pc:docMk/>
          <pc:sldMk cId="3277744777" sldId="507"/>
        </pc:sldMkLst>
      </pc:sldChg>
      <pc:sldChg chg="add del">
        <pc:chgData name="Travis Graves" userId="ee887955-a678-4c26-80d9-aa6f47891a68" providerId="ADAL" clId="{13D8599B-4B3D-4D89-99A9-349F9EAA0900}" dt="2020-06-10T21:23:33.716" v="27" actId="2696"/>
        <pc:sldMkLst>
          <pc:docMk/>
          <pc:sldMk cId="1298979522" sldId="508"/>
        </pc:sldMkLst>
      </pc:sldChg>
      <pc:sldChg chg="modSp add del">
        <pc:chgData name="Travis Graves" userId="ee887955-a678-4c26-80d9-aa6f47891a68" providerId="ADAL" clId="{13D8599B-4B3D-4D89-99A9-349F9EAA0900}" dt="2020-06-11T17:28:11.401" v="67" actId="20577"/>
        <pc:sldMkLst>
          <pc:docMk/>
          <pc:sldMk cId="872640178" sldId="509"/>
        </pc:sldMkLst>
        <pc:spChg chg="mod">
          <ac:chgData name="Travis Graves" userId="ee887955-a678-4c26-80d9-aa6f47891a68" providerId="ADAL" clId="{13D8599B-4B3D-4D89-99A9-349F9EAA0900}" dt="2020-06-11T17:28:11.401" v="67" actId="20577"/>
          <ac:spMkLst>
            <pc:docMk/>
            <pc:sldMk cId="872640178" sldId="509"/>
            <ac:spMk id="3" creationId="{00000000-0000-0000-0000-000000000000}"/>
          </ac:spMkLst>
        </pc:spChg>
      </pc:sldChg>
      <pc:sldChg chg="add del">
        <pc:chgData name="Travis Graves" userId="ee887955-a678-4c26-80d9-aa6f47891a68" providerId="ADAL" clId="{13D8599B-4B3D-4D89-99A9-349F9EAA0900}" dt="2020-06-10T21:23:33.715" v="26" actId="2696"/>
        <pc:sldMkLst>
          <pc:docMk/>
          <pc:sldMk cId="3744996029" sldId="510"/>
        </pc:sldMkLst>
      </pc:sldChg>
      <pc:sldChg chg="add del">
        <pc:chgData name="Travis Graves" userId="ee887955-a678-4c26-80d9-aa6f47891a68" providerId="ADAL" clId="{13D8599B-4B3D-4D89-99A9-349F9EAA0900}" dt="2020-06-10T21:23:33.714" v="25" actId="2696"/>
        <pc:sldMkLst>
          <pc:docMk/>
          <pc:sldMk cId="2467631816" sldId="511"/>
        </pc:sldMkLst>
      </pc:sldChg>
    </pc:docChg>
  </pc:docChgLst>
  <pc:docChgLst>
    <pc:chgData name="Travis Graves" userId="ee887955-a678-4c26-80d9-aa6f47891a68" providerId="ADAL" clId="{93A378F6-6F4C-437B-807D-09A8CB9D7B4B}"/>
    <pc:docChg chg="undo custSel addSld delSld modSld sldOrd">
      <pc:chgData name="Travis Graves" userId="ee887955-a678-4c26-80d9-aa6f47891a68" providerId="ADAL" clId="{93A378F6-6F4C-437B-807D-09A8CB9D7B4B}" dt="2020-06-10T21:21:59.202" v="2641" actId="20577"/>
      <pc:docMkLst>
        <pc:docMk/>
      </pc:docMkLst>
      <pc:sldChg chg="modSp">
        <pc:chgData name="Travis Graves" userId="ee887955-a678-4c26-80d9-aa6f47891a68" providerId="ADAL" clId="{93A378F6-6F4C-437B-807D-09A8CB9D7B4B}" dt="2020-06-10T21:21:59.202" v="2641" actId="20577"/>
        <pc:sldMkLst>
          <pc:docMk/>
          <pc:sldMk cId="1305001742" sldId="292"/>
        </pc:sldMkLst>
        <pc:spChg chg="mod">
          <ac:chgData name="Travis Graves" userId="ee887955-a678-4c26-80d9-aa6f47891a68" providerId="ADAL" clId="{93A378F6-6F4C-437B-807D-09A8CB9D7B4B}" dt="2020-06-10T21:21:59.202" v="2641" actId="20577"/>
          <ac:spMkLst>
            <pc:docMk/>
            <pc:sldMk cId="1305001742" sldId="292"/>
            <ac:spMk id="2" creationId="{00000000-0000-0000-0000-000000000000}"/>
          </ac:spMkLst>
        </pc:spChg>
      </pc:sldChg>
      <pc:sldChg chg="modSp">
        <pc:chgData name="Travis Graves" userId="ee887955-a678-4c26-80d9-aa6f47891a68" providerId="ADAL" clId="{93A378F6-6F4C-437B-807D-09A8CB9D7B4B}" dt="2020-06-10T21:21:51.751" v="2623" actId="20577"/>
        <pc:sldMkLst>
          <pc:docMk/>
          <pc:sldMk cId="1653416510" sldId="485"/>
        </pc:sldMkLst>
        <pc:spChg chg="mod">
          <ac:chgData name="Travis Graves" userId="ee887955-a678-4c26-80d9-aa6f47891a68" providerId="ADAL" clId="{93A378F6-6F4C-437B-807D-09A8CB9D7B4B}" dt="2020-06-10T21:21:51.751" v="2623" actId="20577"/>
          <ac:spMkLst>
            <pc:docMk/>
            <pc:sldMk cId="1653416510" sldId="485"/>
            <ac:spMk id="2" creationId="{00000000-0000-0000-0000-000000000000}"/>
          </ac:spMkLst>
        </pc:spChg>
      </pc:sldChg>
      <pc:sldChg chg="modSp del">
        <pc:chgData name="Travis Graves" userId="ee887955-a678-4c26-80d9-aa6f47891a68" providerId="ADAL" clId="{93A378F6-6F4C-437B-807D-09A8CB9D7B4B}" dt="2020-06-10T20:39:54.143" v="2577" actId="2696"/>
        <pc:sldMkLst>
          <pc:docMk/>
          <pc:sldMk cId="2961947134" sldId="490"/>
        </pc:sldMkLst>
        <pc:spChg chg="mod">
          <ac:chgData name="Travis Graves" userId="ee887955-a678-4c26-80d9-aa6f47891a68" providerId="ADAL" clId="{93A378F6-6F4C-437B-807D-09A8CB9D7B4B}" dt="2020-06-10T16:03:31.215" v="52" actId="20577"/>
          <ac:spMkLst>
            <pc:docMk/>
            <pc:sldMk cId="2961947134" sldId="490"/>
            <ac:spMk id="2" creationId="{00000000-0000-0000-0000-000000000000}"/>
          </ac:spMkLst>
        </pc:spChg>
        <pc:spChg chg="mod">
          <ac:chgData name="Travis Graves" userId="ee887955-a678-4c26-80d9-aa6f47891a68" providerId="ADAL" clId="{93A378F6-6F4C-437B-807D-09A8CB9D7B4B}" dt="2020-06-10T20:39:18.354" v="2576" actId="20577"/>
          <ac:spMkLst>
            <pc:docMk/>
            <pc:sldMk cId="2961947134" sldId="490"/>
            <ac:spMk id="3" creationId="{00000000-0000-0000-0000-000000000000}"/>
          </ac:spMkLst>
        </pc:spChg>
      </pc:sldChg>
      <pc:sldChg chg="del">
        <pc:chgData name="Travis Graves" userId="ee887955-a678-4c26-80d9-aa6f47891a68" providerId="ADAL" clId="{93A378F6-6F4C-437B-807D-09A8CB9D7B4B}" dt="2020-06-10T16:14:22.151" v="556" actId="2696"/>
        <pc:sldMkLst>
          <pc:docMk/>
          <pc:sldMk cId="1873126413" sldId="491"/>
        </pc:sldMkLst>
      </pc:sldChg>
      <pc:sldChg chg="del">
        <pc:chgData name="Travis Graves" userId="ee887955-a678-4c26-80d9-aa6f47891a68" providerId="ADAL" clId="{93A378F6-6F4C-437B-807D-09A8CB9D7B4B}" dt="2020-06-10T16:14:18.895" v="555" actId="2696"/>
        <pc:sldMkLst>
          <pc:docMk/>
          <pc:sldMk cId="319629282" sldId="493"/>
        </pc:sldMkLst>
      </pc:sldChg>
      <pc:sldChg chg="del">
        <pc:chgData name="Travis Graves" userId="ee887955-a678-4c26-80d9-aa6f47891a68" providerId="ADAL" clId="{93A378F6-6F4C-437B-807D-09A8CB9D7B4B}" dt="2020-06-10T16:14:22.155" v="557" actId="2696"/>
        <pc:sldMkLst>
          <pc:docMk/>
          <pc:sldMk cId="1093240127" sldId="494"/>
        </pc:sldMkLst>
      </pc:sldChg>
      <pc:sldChg chg="del">
        <pc:chgData name="Travis Graves" userId="ee887955-a678-4c26-80d9-aa6f47891a68" providerId="ADAL" clId="{93A378F6-6F4C-437B-807D-09A8CB9D7B4B}" dt="2020-06-10T16:14:22.158" v="558" actId="2696"/>
        <pc:sldMkLst>
          <pc:docMk/>
          <pc:sldMk cId="2132625111" sldId="495"/>
        </pc:sldMkLst>
      </pc:sldChg>
      <pc:sldChg chg="modSp add">
        <pc:chgData name="Travis Graves" userId="ee887955-a678-4c26-80d9-aa6f47891a68" providerId="ADAL" clId="{93A378F6-6F4C-437B-807D-09A8CB9D7B4B}" dt="2020-06-10T20:46:11.902" v="2618" actId="20577"/>
        <pc:sldMkLst>
          <pc:docMk/>
          <pc:sldMk cId="528686894" sldId="496"/>
        </pc:sldMkLst>
        <pc:spChg chg="mod">
          <ac:chgData name="Travis Graves" userId="ee887955-a678-4c26-80d9-aa6f47891a68" providerId="ADAL" clId="{93A378F6-6F4C-437B-807D-09A8CB9D7B4B}" dt="2020-06-10T20:39:59.389" v="2581" actId="20577"/>
          <ac:spMkLst>
            <pc:docMk/>
            <pc:sldMk cId="528686894" sldId="496"/>
            <ac:spMk id="2" creationId="{00000000-0000-0000-0000-000000000000}"/>
          </ac:spMkLst>
        </pc:spChg>
        <pc:spChg chg="mod">
          <ac:chgData name="Travis Graves" userId="ee887955-a678-4c26-80d9-aa6f47891a68" providerId="ADAL" clId="{93A378F6-6F4C-437B-807D-09A8CB9D7B4B}" dt="2020-06-10T20:46:11.902" v="2618" actId="20577"/>
          <ac:spMkLst>
            <pc:docMk/>
            <pc:sldMk cId="528686894" sldId="496"/>
            <ac:spMk id="3" creationId="{00000000-0000-0000-0000-000000000000}"/>
          </ac:spMkLst>
        </pc:spChg>
      </pc:sldChg>
      <pc:sldChg chg="modSp add">
        <pc:chgData name="Travis Graves" userId="ee887955-a678-4c26-80d9-aa6f47891a68" providerId="ADAL" clId="{93A378F6-6F4C-437B-807D-09A8CB9D7B4B}" dt="2020-06-10T18:52:15.102" v="1544" actId="20577"/>
        <pc:sldMkLst>
          <pc:docMk/>
          <pc:sldMk cId="3505789909" sldId="497"/>
        </pc:sldMkLst>
        <pc:spChg chg="mod">
          <ac:chgData name="Travis Graves" userId="ee887955-a678-4c26-80d9-aa6f47891a68" providerId="ADAL" clId="{93A378F6-6F4C-437B-807D-09A8CB9D7B4B}" dt="2020-06-10T16:06:20.463" v="303" actId="20577"/>
          <ac:spMkLst>
            <pc:docMk/>
            <pc:sldMk cId="3505789909" sldId="497"/>
            <ac:spMk id="2" creationId="{00000000-0000-0000-0000-000000000000}"/>
          </ac:spMkLst>
        </pc:spChg>
        <pc:spChg chg="mod">
          <ac:chgData name="Travis Graves" userId="ee887955-a678-4c26-80d9-aa6f47891a68" providerId="ADAL" clId="{93A378F6-6F4C-437B-807D-09A8CB9D7B4B}" dt="2020-06-10T18:52:15.102" v="1544" actId="20577"/>
          <ac:spMkLst>
            <pc:docMk/>
            <pc:sldMk cId="3505789909" sldId="497"/>
            <ac:spMk id="3" creationId="{00000000-0000-0000-0000-000000000000}"/>
          </ac:spMkLst>
        </pc:spChg>
      </pc:sldChg>
      <pc:sldChg chg="addSp modSp add">
        <pc:chgData name="Travis Graves" userId="ee887955-a678-4c26-80d9-aa6f47891a68" providerId="ADAL" clId="{93A378F6-6F4C-437B-807D-09A8CB9D7B4B}" dt="2020-06-10T18:22:08.260" v="1074" actId="1076"/>
        <pc:sldMkLst>
          <pc:docMk/>
          <pc:sldMk cId="165635732" sldId="498"/>
        </pc:sldMkLst>
        <pc:spChg chg="mod">
          <ac:chgData name="Travis Graves" userId="ee887955-a678-4c26-80d9-aa6f47891a68" providerId="ADAL" clId="{93A378F6-6F4C-437B-807D-09A8CB9D7B4B}" dt="2020-06-10T16:08:29.841" v="393" actId="20577"/>
          <ac:spMkLst>
            <pc:docMk/>
            <pc:sldMk cId="165635732" sldId="498"/>
            <ac:spMk id="2" creationId="{00000000-0000-0000-0000-000000000000}"/>
          </ac:spMkLst>
        </pc:spChg>
        <pc:spChg chg="mod">
          <ac:chgData name="Travis Graves" userId="ee887955-a678-4c26-80d9-aa6f47891a68" providerId="ADAL" clId="{93A378F6-6F4C-437B-807D-09A8CB9D7B4B}" dt="2020-06-10T16:08:36.627" v="395" actId="5793"/>
          <ac:spMkLst>
            <pc:docMk/>
            <pc:sldMk cId="165635732" sldId="498"/>
            <ac:spMk id="3" creationId="{00000000-0000-0000-0000-000000000000}"/>
          </ac:spMkLst>
        </pc:spChg>
        <pc:graphicFrameChg chg="add mod modGraphic">
          <ac:chgData name="Travis Graves" userId="ee887955-a678-4c26-80d9-aa6f47891a68" providerId="ADAL" clId="{93A378F6-6F4C-437B-807D-09A8CB9D7B4B}" dt="2020-06-10T18:22:08.260" v="1074" actId="1076"/>
          <ac:graphicFrameMkLst>
            <pc:docMk/>
            <pc:sldMk cId="165635732" sldId="498"/>
            <ac:graphicFrameMk id="4" creationId="{DF583D3C-F49B-488F-9220-50B1AA391DBD}"/>
          </ac:graphicFrameMkLst>
        </pc:graphicFrameChg>
      </pc:sldChg>
      <pc:sldChg chg="addSp delSp modSp add del">
        <pc:chgData name="Travis Graves" userId="ee887955-a678-4c26-80d9-aa6f47891a68" providerId="ADAL" clId="{93A378F6-6F4C-437B-807D-09A8CB9D7B4B}" dt="2020-06-10T16:14:13.908" v="553" actId="2696"/>
        <pc:sldMkLst>
          <pc:docMk/>
          <pc:sldMk cId="2393886657" sldId="499"/>
        </pc:sldMkLst>
        <pc:spChg chg="mod">
          <ac:chgData name="Travis Graves" userId="ee887955-a678-4c26-80d9-aa6f47891a68" providerId="ADAL" clId="{93A378F6-6F4C-437B-807D-09A8CB9D7B4B}" dt="2020-06-10T16:10:39.998" v="457" actId="20577"/>
          <ac:spMkLst>
            <pc:docMk/>
            <pc:sldMk cId="2393886657" sldId="499"/>
            <ac:spMk id="2" creationId="{00000000-0000-0000-0000-000000000000}"/>
          </ac:spMkLst>
        </pc:spChg>
        <pc:spChg chg="add del">
          <ac:chgData name="Travis Graves" userId="ee887955-a678-4c26-80d9-aa6f47891a68" providerId="ADAL" clId="{93A378F6-6F4C-437B-807D-09A8CB9D7B4B}" dt="2020-06-10T16:10:50.819" v="460"/>
          <ac:spMkLst>
            <pc:docMk/>
            <pc:sldMk cId="2393886657" sldId="499"/>
            <ac:spMk id="5" creationId="{7FCE71B7-206B-416F-A92A-75EE70EB8D3C}"/>
          </ac:spMkLst>
        </pc:spChg>
        <pc:graphicFrameChg chg="del">
          <ac:chgData name="Travis Graves" userId="ee887955-a678-4c26-80d9-aa6f47891a68" providerId="ADAL" clId="{93A378F6-6F4C-437B-807D-09A8CB9D7B4B}" dt="2020-06-10T16:10:43.094" v="458" actId="478"/>
          <ac:graphicFrameMkLst>
            <pc:docMk/>
            <pc:sldMk cId="2393886657" sldId="499"/>
            <ac:graphicFrameMk id="4" creationId="{DF583D3C-F49B-488F-9220-50B1AA391DBD}"/>
          </ac:graphicFrameMkLst>
        </pc:graphicFrameChg>
      </pc:sldChg>
      <pc:sldChg chg="modSp add ord">
        <pc:chgData name="Travis Graves" userId="ee887955-a678-4c26-80d9-aa6f47891a68" providerId="ADAL" clId="{93A378F6-6F4C-437B-807D-09A8CB9D7B4B}" dt="2020-06-10T20:43:28.052" v="2584" actId="15"/>
        <pc:sldMkLst>
          <pc:docMk/>
          <pc:sldMk cId="4238226317" sldId="500"/>
        </pc:sldMkLst>
        <pc:spChg chg="mod">
          <ac:chgData name="Travis Graves" userId="ee887955-a678-4c26-80d9-aa6f47891a68" providerId="ADAL" clId="{93A378F6-6F4C-437B-807D-09A8CB9D7B4B}" dt="2020-06-10T16:11:09.426" v="474" actId="20577"/>
          <ac:spMkLst>
            <pc:docMk/>
            <pc:sldMk cId="4238226317" sldId="500"/>
            <ac:spMk id="2" creationId="{00000000-0000-0000-0000-000000000000}"/>
          </ac:spMkLst>
        </pc:spChg>
        <pc:spChg chg="mod">
          <ac:chgData name="Travis Graves" userId="ee887955-a678-4c26-80d9-aa6f47891a68" providerId="ADAL" clId="{93A378F6-6F4C-437B-807D-09A8CB9D7B4B}" dt="2020-06-10T20:43:28.052" v="2584" actId="15"/>
          <ac:spMkLst>
            <pc:docMk/>
            <pc:sldMk cId="4238226317" sldId="500"/>
            <ac:spMk id="3" creationId="{00000000-0000-0000-0000-000000000000}"/>
          </ac:spMkLst>
        </pc:spChg>
      </pc:sldChg>
      <pc:sldChg chg="addSp modSp add">
        <pc:chgData name="Travis Graves" userId="ee887955-a678-4c26-80d9-aa6f47891a68" providerId="ADAL" clId="{93A378F6-6F4C-437B-807D-09A8CB9D7B4B}" dt="2020-06-10T16:14:02.515" v="551" actId="14100"/>
        <pc:sldMkLst>
          <pc:docMk/>
          <pc:sldMk cId="1235129924" sldId="501"/>
        </pc:sldMkLst>
        <pc:spChg chg="mod">
          <ac:chgData name="Travis Graves" userId="ee887955-a678-4c26-80d9-aa6f47891a68" providerId="ADAL" clId="{93A378F6-6F4C-437B-807D-09A8CB9D7B4B}" dt="2020-06-10T16:12:53.963" v="542" actId="20577"/>
          <ac:spMkLst>
            <pc:docMk/>
            <pc:sldMk cId="1235129924" sldId="501"/>
            <ac:spMk id="2" creationId="{00000000-0000-0000-0000-000000000000}"/>
          </ac:spMkLst>
        </pc:spChg>
        <pc:spChg chg="mod">
          <ac:chgData name="Travis Graves" userId="ee887955-a678-4c26-80d9-aa6f47891a68" providerId="ADAL" clId="{93A378F6-6F4C-437B-807D-09A8CB9D7B4B}" dt="2020-06-10T16:13:40.192" v="544" actId="5793"/>
          <ac:spMkLst>
            <pc:docMk/>
            <pc:sldMk cId="1235129924" sldId="501"/>
            <ac:spMk id="3" creationId="{00000000-0000-0000-0000-000000000000}"/>
          </ac:spMkLst>
        </pc:spChg>
        <pc:picChg chg="add mod">
          <ac:chgData name="Travis Graves" userId="ee887955-a678-4c26-80d9-aa6f47891a68" providerId="ADAL" clId="{93A378F6-6F4C-437B-807D-09A8CB9D7B4B}" dt="2020-06-10T16:14:02.515" v="551" actId="14100"/>
          <ac:picMkLst>
            <pc:docMk/>
            <pc:sldMk cId="1235129924" sldId="501"/>
            <ac:picMk id="4" creationId="{DFFC917F-C4C6-4916-9210-3B73536BC574}"/>
          </ac:picMkLst>
        </pc:picChg>
      </pc:sldChg>
      <pc:sldChg chg="add del">
        <pc:chgData name="Travis Graves" userId="ee887955-a678-4c26-80d9-aa6f47891a68" providerId="ADAL" clId="{93A378F6-6F4C-437B-807D-09A8CB9D7B4B}" dt="2020-06-10T16:14:16.400" v="554" actId="2696"/>
        <pc:sldMkLst>
          <pc:docMk/>
          <pc:sldMk cId="2271013682" sldId="502"/>
        </pc:sldMkLst>
      </pc:sldChg>
      <pc:sldChg chg="addSp modSp add ord">
        <pc:chgData name="Travis Graves" userId="ee887955-a678-4c26-80d9-aa6f47891a68" providerId="ADAL" clId="{93A378F6-6F4C-437B-807D-09A8CB9D7B4B}" dt="2020-06-10T20:45:12.526" v="2589" actId="5793"/>
        <pc:sldMkLst>
          <pc:docMk/>
          <pc:sldMk cId="3327476931" sldId="502"/>
        </pc:sldMkLst>
        <pc:spChg chg="mod">
          <ac:chgData name="Travis Graves" userId="ee887955-a678-4c26-80d9-aa6f47891a68" providerId="ADAL" clId="{93A378F6-6F4C-437B-807D-09A8CB9D7B4B}" dt="2020-06-10T20:01:30.860" v="2318" actId="20577"/>
          <ac:spMkLst>
            <pc:docMk/>
            <pc:sldMk cId="3327476931" sldId="502"/>
            <ac:spMk id="2" creationId="{00000000-0000-0000-0000-000000000000}"/>
          </ac:spMkLst>
        </pc:spChg>
        <pc:spChg chg="mod">
          <ac:chgData name="Travis Graves" userId="ee887955-a678-4c26-80d9-aa6f47891a68" providerId="ADAL" clId="{93A378F6-6F4C-437B-807D-09A8CB9D7B4B}" dt="2020-06-10T20:45:12.526" v="2589" actId="5793"/>
          <ac:spMkLst>
            <pc:docMk/>
            <pc:sldMk cId="3327476931" sldId="502"/>
            <ac:spMk id="3" creationId="{00000000-0000-0000-0000-000000000000}"/>
          </ac:spMkLst>
        </pc:spChg>
        <pc:picChg chg="add mod">
          <ac:chgData name="Travis Graves" userId="ee887955-a678-4c26-80d9-aa6f47891a68" providerId="ADAL" clId="{93A378F6-6F4C-437B-807D-09A8CB9D7B4B}" dt="2020-06-10T20:37:53.825" v="2505" actId="14100"/>
          <ac:picMkLst>
            <pc:docMk/>
            <pc:sldMk cId="3327476931" sldId="502"/>
            <ac:picMk id="4" creationId="{010210CF-415F-4306-A502-52AE3CCD375B}"/>
          </ac:picMkLst>
        </pc:picChg>
      </pc:sldChg>
      <pc:sldChg chg="add del">
        <pc:chgData name="Travis Graves" userId="ee887955-a678-4c26-80d9-aa6f47891a68" providerId="ADAL" clId="{93A378F6-6F4C-437B-807D-09A8CB9D7B4B}" dt="2020-06-10T20:45:23.854" v="2590" actId="2696"/>
        <pc:sldMkLst>
          <pc:docMk/>
          <pc:sldMk cId="1926786523" sldId="503"/>
        </pc:sldMkLst>
      </pc:sldChg>
      <pc:sldChg chg="modSp add del ord">
        <pc:chgData name="Travis Graves" userId="ee887955-a678-4c26-80d9-aa6f47891a68" providerId="ADAL" clId="{93A378F6-6F4C-437B-807D-09A8CB9D7B4B}" dt="2020-06-10T16:20:57.580" v="805" actId="2696"/>
        <pc:sldMkLst>
          <pc:docMk/>
          <pc:sldMk cId="4059953678" sldId="504"/>
        </pc:sldMkLst>
        <pc:spChg chg="mod">
          <ac:chgData name="Travis Graves" userId="ee887955-a678-4c26-80d9-aa6f47891a68" providerId="ADAL" clId="{93A378F6-6F4C-437B-807D-09A8CB9D7B4B}" dt="2020-06-10T16:20:50.045" v="803"/>
          <ac:spMkLst>
            <pc:docMk/>
            <pc:sldMk cId="4059953678" sldId="504"/>
            <ac:spMk id="2" creationId="{00000000-0000-0000-0000-000000000000}"/>
          </ac:spMkLst>
        </pc:spChg>
        <pc:spChg chg="mod">
          <ac:chgData name="Travis Graves" userId="ee887955-a678-4c26-80d9-aa6f47891a68" providerId="ADAL" clId="{93A378F6-6F4C-437B-807D-09A8CB9D7B4B}" dt="2020-06-10T16:18:07.250" v="632" actId="20577"/>
          <ac:spMkLst>
            <pc:docMk/>
            <pc:sldMk cId="4059953678" sldId="504"/>
            <ac:spMk id="3" creationId="{00000000-0000-0000-0000-000000000000}"/>
          </ac:spMkLst>
        </pc:spChg>
      </pc:sldChg>
      <pc:sldChg chg="modSp add del">
        <pc:chgData name="Travis Graves" userId="ee887955-a678-4c26-80d9-aa6f47891a68" providerId="ADAL" clId="{93A378F6-6F4C-437B-807D-09A8CB9D7B4B}" dt="2020-06-10T16:17:31.949" v="627" actId="2696"/>
        <pc:sldMkLst>
          <pc:docMk/>
          <pc:sldMk cId="69741922" sldId="505"/>
        </pc:sldMkLst>
        <pc:spChg chg="mod">
          <ac:chgData name="Travis Graves" userId="ee887955-a678-4c26-80d9-aa6f47891a68" providerId="ADAL" clId="{93A378F6-6F4C-437B-807D-09A8CB9D7B4B}" dt="2020-06-10T16:16:43.357" v="626" actId="20577"/>
          <ac:spMkLst>
            <pc:docMk/>
            <pc:sldMk cId="69741922" sldId="505"/>
            <ac:spMk id="2" creationId="{00000000-0000-0000-0000-000000000000}"/>
          </ac:spMkLst>
        </pc:spChg>
      </pc:sldChg>
      <pc:sldChg chg="addSp delSp modSp add">
        <pc:chgData name="Travis Graves" userId="ee887955-a678-4c26-80d9-aa6f47891a68" providerId="ADAL" clId="{93A378F6-6F4C-437B-807D-09A8CB9D7B4B}" dt="2020-06-10T16:22:59.478" v="1072" actId="20577"/>
        <pc:sldMkLst>
          <pc:docMk/>
          <pc:sldMk cId="1307505931" sldId="505"/>
        </pc:sldMkLst>
        <pc:spChg chg="mod">
          <ac:chgData name="Travis Graves" userId="ee887955-a678-4c26-80d9-aa6f47891a68" providerId="ADAL" clId="{93A378F6-6F4C-437B-807D-09A8CB9D7B4B}" dt="2020-06-10T16:22:59.478" v="1072" actId="20577"/>
          <ac:spMkLst>
            <pc:docMk/>
            <pc:sldMk cId="1307505931" sldId="505"/>
            <ac:spMk id="2" creationId="{00000000-0000-0000-0000-000000000000}"/>
          </ac:spMkLst>
        </pc:spChg>
        <pc:spChg chg="mod">
          <ac:chgData name="Travis Graves" userId="ee887955-a678-4c26-80d9-aa6f47891a68" providerId="ADAL" clId="{93A378F6-6F4C-437B-807D-09A8CB9D7B4B}" dt="2020-06-10T16:22:35.114" v="1045" actId="113"/>
          <ac:spMkLst>
            <pc:docMk/>
            <pc:sldMk cId="1307505931" sldId="505"/>
            <ac:spMk id="3" creationId="{00000000-0000-0000-0000-000000000000}"/>
          </ac:spMkLst>
        </pc:spChg>
        <pc:spChg chg="add del">
          <ac:chgData name="Travis Graves" userId="ee887955-a678-4c26-80d9-aa6f47891a68" providerId="ADAL" clId="{93A378F6-6F4C-437B-807D-09A8CB9D7B4B}" dt="2020-06-10T16:19:32.663" v="690"/>
          <ac:spMkLst>
            <pc:docMk/>
            <pc:sldMk cId="1307505931" sldId="505"/>
            <ac:spMk id="4" creationId="{F66054EA-94CF-4648-B712-79F60A377DB7}"/>
          </ac:spMkLst>
        </pc:spChg>
        <pc:spChg chg="add del">
          <ac:chgData name="Travis Graves" userId="ee887955-a678-4c26-80d9-aa6f47891a68" providerId="ADAL" clId="{93A378F6-6F4C-437B-807D-09A8CB9D7B4B}" dt="2020-06-10T16:19:32.663" v="690"/>
          <ac:spMkLst>
            <pc:docMk/>
            <pc:sldMk cId="1307505931" sldId="505"/>
            <ac:spMk id="5" creationId="{8ADE4239-DFDE-4A65-A17B-BD0B055AD1CB}"/>
          </ac:spMkLst>
        </pc:spChg>
        <pc:spChg chg="add del">
          <ac:chgData name="Travis Graves" userId="ee887955-a678-4c26-80d9-aa6f47891a68" providerId="ADAL" clId="{93A378F6-6F4C-437B-807D-09A8CB9D7B4B}" dt="2020-06-10T16:19:41.498" v="693"/>
          <ac:spMkLst>
            <pc:docMk/>
            <pc:sldMk cId="1307505931" sldId="505"/>
            <ac:spMk id="6" creationId="{53D3CE39-B043-447B-8F15-38A44F6F5A6D}"/>
          </ac:spMkLst>
        </pc:spChg>
        <pc:spChg chg="add del">
          <ac:chgData name="Travis Graves" userId="ee887955-a678-4c26-80d9-aa6f47891a68" providerId="ADAL" clId="{93A378F6-6F4C-437B-807D-09A8CB9D7B4B}" dt="2020-06-10T16:19:41.498" v="693"/>
          <ac:spMkLst>
            <pc:docMk/>
            <pc:sldMk cId="1307505931" sldId="505"/>
            <ac:spMk id="7" creationId="{C89B0A32-3AB7-45B9-BF73-297D96C99867}"/>
          </ac:spMkLst>
        </pc:spChg>
        <pc:picChg chg="add del mod">
          <ac:chgData name="Travis Graves" userId="ee887955-a678-4c26-80d9-aa6f47891a68" providerId="ADAL" clId="{93A378F6-6F4C-437B-807D-09A8CB9D7B4B}" dt="2020-06-10T16:21:59.843" v="976" actId="478"/>
          <ac:picMkLst>
            <pc:docMk/>
            <pc:sldMk cId="1307505931" sldId="505"/>
            <ac:picMk id="8" creationId="{9298D375-3580-42ED-B5D3-4A20AC7756C3}"/>
          </ac:picMkLst>
        </pc:picChg>
        <pc:picChg chg="add del">
          <ac:chgData name="Travis Graves" userId="ee887955-a678-4c26-80d9-aa6f47891a68" providerId="ADAL" clId="{93A378F6-6F4C-437B-807D-09A8CB9D7B4B}" dt="2020-06-10T16:19:32.663" v="690"/>
          <ac:picMkLst>
            <pc:docMk/>
            <pc:sldMk cId="1307505931" sldId="505"/>
            <ac:picMk id="2051" creationId="{5A1AF9BB-E97B-4B50-B0F6-5CA519B2A239}"/>
          </ac:picMkLst>
        </pc:picChg>
      </pc:sldChg>
      <pc:sldChg chg="modSp add del">
        <pc:chgData name="Travis Graves" userId="ee887955-a678-4c26-80d9-aa6f47891a68" providerId="ADAL" clId="{93A378F6-6F4C-437B-807D-09A8CB9D7B4B}" dt="2020-06-10T16:23:06.535" v="1073" actId="2696"/>
        <pc:sldMkLst>
          <pc:docMk/>
          <pc:sldMk cId="315083368" sldId="506"/>
        </pc:sldMkLst>
        <pc:spChg chg="mod">
          <ac:chgData name="Travis Graves" userId="ee887955-a678-4c26-80d9-aa6f47891a68" providerId="ADAL" clId="{93A378F6-6F4C-437B-807D-09A8CB9D7B4B}" dt="2020-06-10T16:19:16.379" v="687" actId="6549"/>
          <ac:spMkLst>
            <pc:docMk/>
            <pc:sldMk cId="315083368" sldId="506"/>
            <ac:spMk id="2" creationId="{00000000-0000-0000-0000-000000000000}"/>
          </ac:spMkLst>
        </pc:spChg>
      </pc:sldChg>
      <pc:sldChg chg="modSp add ord">
        <pc:chgData name="Travis Graves" userId="ee887955-a678-4c26-80d9-aa6f47891a68" providerId="ADAL" clId="{93A378F6-6F4C-437B-807D-09A8CB9D7B4B}" dt="2020-06-10T16:20:59.562" v="806"/>
        <pc:sldMkLst>
          <pc:docMk/>
          <pc:sldMk cId="3277744777" sldId="507"/>
        </pc:sldMkLst>
        <pc:spChg chg="mod">
          <ac:chgData name="Travis Graves" userId="ee887955-a678-4c26-80d9-aa6f47891a68" providerId="ADAL" clId="{93A378F6-6F4C-437B-807D-09A8CB9D7B4B}" dt="2020-06-10T16:20:54.121" v="804"/>
          <ac:spMkLst>
            <pc:docMk/>
            <pc:sldMk cId="3277744777" sldId="507"/>
            <ac:spMk id="2" creationId="{00000000-0000-0000-0000-000000000000}"/>
          </ac:spMkLst>
        </pc:spChg>
      </pc:sldChg>
      <pc:sldChg chg="modSp add">
        <pc:chgData name="Travis Graves" userId="ee887955-a678-4c26-80d9-aa6f47891a68" providerId="ADAL" clId="{93A378F6-6F4C-437B-807D-09A8CB9D7B4B}" dt="2020-06-10T18:51:26.941" v="1465" actId="20577"/>
        <pc:sldMkLst>
          <pc:docMk/>
          <pc:sldMk cId="1298979522" sldId="508"/>
        </pc:sldMkLst>
        <pc:spChg chg="mod">
          <ac:chgData name="Travis Graves" userId="ee887955-a678-4c26-80d9-aa6f47891a68" providerId="ADAL" clId="{93A378F6-6F4C-437B-807D-09A8CB9D7B4B}" dt="2020-06-10T18:51:26.941" v="1465" actId="20577"/>
          <ac:spMkLst>
            <pc:docMk/>
            <pc:sldMk cId="1298979522" sldId="508"/>
            <ac:spMk id="2" creationId="{00000000-0000-0000-0000-000000000000}"/>
          </ac:spMkLst>
        </pc:spChg>
        <pc:spChg chg="mod">
          <ac:chgData name="Travis Graves" userId="ee887955-a678-4c26-80d9-aa6f47891a68" providerId="ADAL" clId="{93A378F6-6F4C-437B-807D-09A8CB9D7B4B}" dt="2020-06-10T18:44:45.619" v="1100" actId="20577"/>
          <ac:spMkLst>
            <pc:docMk/>
            <pc:sldMk cId="1298979522" sldId="508"/>
            <ac:spMk id="3" creationId="{00000000-0000-0000-0000-000000000000}"/>
          </ac:spMkLst>
        </pc:spChg>
      </pc:sldChg>
      <pc:sldChg chg="addSp modSp add">
        <pc:chgData name="Travis Graves" userId="ee887955-a678-4c26-80d9-aa6f47891a68" providerId="ADAL" clId="{93A378F6-6F4C-437B-807D-09A8CB9D7B4B}" dt="2020-06-10T18:50:20.269" v="1430" actId="20577"/>
        <pc:sldMkLst>
          <pc:docMk/>
          <pc:sldMk cId="872640178" sldId="509"/>
        </pc:sldMkLst>
        <pc:spChg chg="mod">
          <ac:chgData name="Travis Graves" userId="ee887955-a678-4c26-80d9-aa6f47891a68" providerId="ADAL" clId="{93A378F6-6F4C-437B-807D-09A8CB9D7B4B}" dt="2020-06-10T18:44:58.477" v="1118" actId="20577"/>
          <ac:spMkLst>
            <pc:docMk/>
            <pc:sldMk cId="872640178" sldId="509"/>
            <ac:spMk id="2" creationId="{00000000-0000-0000-0000-000000000000}"/>
          </ac:spMkLst>
        </pc:spChg>
        <pc:spChg chg="mod">
          <ac:chgData name="Travis Graves" userId="ee887955-a678-4c26-80d9-aa6f47891a68" providerId="ADAL" clId="{93A378F6-6F4C-437B-807D-09A8CB9D7B4B}" dt="2020-06-10T18:50:20.269" v="1430" actId="20577"/>
          <ac:spMkLst>
            <pc:docMk/>
            <pc:sldMk cId="872640178" sldId="509"/>
            <ac:spMk id="3" creationId="{00000000-0000-0000-0000-000000000000}"/>
          </ac:spMkLst>
        </pc:spChg>
        <pc:picChg chg="add mod">
          <ac:chgData name="Travis Graves" userId="ee887955-a678-4c26-80d9-aa6f47891a68" providerId="ADAL" clId="{93A378F6-6F4C-437B-807D-09A8CB9D7B4B}" dt="2020-06-10T18:49:32.093" v="1390" actId="1076"/>
          <ac:picMkLst>
            <pc:docMk/>
            <pc:sldMk cId="872640178" sldId="509"/>
            <ac:picMk id="4" creationId="{CD82E22D-B652-4A6F-8E88-0F77CB3734BA}"/>
          </ac:picMkLst>
        </pc:picChg>
      </pc:sldChg>
      <pc:sldChg chg="modSp add">
        <pc:chgData name="Travis Graves" userId="ee887955-a678-4c26-80d9-aa6f47891a68" providerId="ADAL" clId="{93A378F6-6F4C-437B-807D-09A8CB9D7B4B}" dt="2020-06-10T18:51:49.858" v="1532" actId="20577"/>
        <pc:sldMkLst>
          <pc:docMk/>
          <pc:sldMk cId="3744996029" sldId="510"/>
        </pc:sldMkLst>
        <pc:spChg chg="mod">
          <ac:chgData name="Travis Graves" userId="ee887955-a678-4c26-80d9-aa6f47891a68" providerId="ADAL" clId="{93A378F6-6F4C-437B-807D-09A8CB9D7B4B}" dt="2020-06-10T18:51:37.170" v="1480" actId="20577"/>
          <ac:spMkLst>
            <pc:docMk/>
            <pc:sldMk cId="3744996029" sldId="510"/>
            <ac:spMk id="2" creationId="{00000000-0000-0000-0000-000000000000}"/>
          </ac:spMkLst>
        </pc:spChg>
        <pc:spChg chg="mod">
          <ac:chgData name="Travis Graves" userId="ee887955-a678-4c26-80d9-aa6f47891a68" providerId="ADAL" clId="{93A378F6-6F4C-437B-807D-09A8CB9D7B4B}" dt="2020-06-10T18:51:49.858" v="1532" actId="20577"/>
          <ac:spMkLst>
            <pc:docMk/>
            <pc:sldMk cId="3744996029" sldId="510"/>
            <ac:spMk id="3" creationId="{00000000-0000-0000-0000-000000000000}"/>
          </ac:spMkLst>
        </pc:spChg>
      </pc:sldChg>
      <pc:sldChg chg="addSp delSp modSp add">
        <pc:chgData name="Travis Graves" userId="ee887955-a678-4c26-80d9-aa6f47891a68" providerId="ADAL" clId="{93A378F6-6F4C-437B-807D-09A8CB9D7B4B}" dt="2020-06-10T19:36:41.536" v="2302" actId="27636"/>
        <pc:sldMkLst>
          <pc:docMk/>
          <pc:sldMk cId="2467631816" sldId="511"/>
        </pc:sldMkLst>
        <pc:spChg chg="mod">
          <ac:chgData name="Travis Graves" userId="ee887955-a678-4c26-80d9-aa6f47891a68" providerId="ADAL" clId="{93A378F6-6F4C-437B-807D-09A8CB9D7B4B}" dt="2020-06-10T18:58:13.812" v="1665" actId="20577"/>
          <ac:spMkLst>
            <pc:docMk/>
            <pc:sldMk cId="2467631816" sldId="511"/>
            <ac:spMk id="2" creationId="{00000000-0000-0000-0000-000000000000}"/>
          </ac:spMkLst>
        </pc:spChg>
        <pc:spChg chg="mod">
          <ac:chgData name="Travis Graves" userId="ee887955-a678-4c26-80d9-aa6f47891a68" providerId="ADAL" clId="{93A378F6-6F4C-437B-807D-09A8CB9D7B4B}" dt="2020-06-10T19:36:41.536" v="2302" actId="27636"/>
          <ac:spMkLst>
            <pc:docMk/>
            <pc:sldMk cId="2467631816" sldId="511"/>
            <ac:spMk id="3" creationId="{00000000-0000-0000-0000-000000000000}"/>
          </ac:spMkLst>
        </pc:spChg>
        <pc:picChg chg="add del">
          <ac:chgData name="Travis Graves" userId="ee887955-a678-4c26-80d9-aa6f47891a68" providerId="ADAL" clId="{93A378F6-6F4C-437B-807D-09A8CB9D7B4B}" dt="2020-06-10T18:58:22.126" v="1667"/>
          <ac:picMkLst>
            <pc:docMk/>
            <pc:sldMk cId="2467631816" sldId="511"/>
            <ac:picMk id="4" creationId="{026500F1-1001-4EAE-8F94-CED355595765}"/>
          </ac:picMkLst>
        </pc:picChg>
        <pc:picChg chg="add del">
          <ac:chgData name="Travis Graves" userId="ee887955-a678-4c26-80d9-aa6f47891a68" providerId="ADAL" clId="{93A378F6-6F4C-437B-807D-09A8CB9D7B4B}" dt="2020-06-10T19:13:48.866" v="2203"/>
          <ac:picMkLst>
            <pc:docMk/>
            <pc:sldMk cId="2467631816" sldId="511"/>
            <ac:picMk id="5" creationId="{7C707142-03B5-477B-9A30-3ECA26DCD760}"/>
          </ac:picMkLst>
        </pc:picChg>
      </pc:sldChg>
    </pc:docChg>
  </pc:docChgLst>
  <pc:docChgLst>
    <pc:chgData name="Hohn, John" userId="S::john.hohn@k12.sd.us::07f103eb-dfb5-4fb1-ab96-017b6cb47736" providerId="AD" clId="Web-{50E4A087-C221-457B-AD2E-DEB4AAB2A479}"/>
    <pc:docChg chg="sldOrd">
      <pc:chgData name="Hohn, John" userId="S::john.hohn@k12.sd.us::07f103eb-dfb5-4fb1-ab96-017b6cb47736" providerId="AD" clId="Web-{50E4A087-C221-457B-AD2E-DEB4AAB2A479}" dt="2020-04-13T17:52:14.632" v="2"/>
      <pc:docMkLst>
        <pc:docMk/>
      </pc:docMkLst>
      <pc:sldChg chg="ord">
        <pc:chgData name="Hohn, John" userId="S::john.hohn@k12.sd.us::07f103eb-dfb5-4fb1-ab96-017b6cb47736" providerId="AD" clId="Web-{50E4A087-C221-457B-AD2E-DEB4AAB2A479}" dt="2020-04-13T17:52:14.632" v="2"/>
        <pc:sldMkLst>
          <pc:docMk/>
          <pc:sldMk cId="0" sldId="271"/>
        </pc:sldMkLst>
      </pc:sldChg>
      <pc:sldChg chg="ord">
        <pc:chgData name="Hohn, John" userId="S::john.hohn@k12.sd.us::07f103eb-dfb5-4fb1-ab96-017b6cb47736" providerId="AD" clId="Web-{50E4A087-C221-457B-AD2E-DEB4AAB2A479}" dt="2020-04-13T17:52:05.600" v="0"/>
        <pc:sldMkLst>
          <pc:docMk/>
          <pc:sldMk cId="3435829656" sldId="287"/>
        </pc:sldMkLst>
      </pc:sldChg>
      <pc:sldChg chg="ord">
        <pc:chgData name="Hohn, John" userId="S::john.hohn@k12.sd.us::07f103eb-dfb5-4fb1-ab96-017b6cb47736" providerId="AD" clId="Web-{50E4A087-C221-457B-AD2E-DEB4AAB2A479}" dt="2020-04-13T17:52:10.054" v="1"/>
        <pc:sldMkLst>
          <pc:docMk/>
          <pc:sldMk cId="363615876" sldId="291"/>
        </pc:sldMkLst>
      </pc:sldChg>
    </pc:docChg>
  </pc:docChgLst>
  <pc:docChgLst>
    <pc:chgData name="Travis Graves" userId="ee887955-a678-4c26-80d9-aa6f47891a68" providerId="ADAL" clId="{FA630776-6307-4EFA-8416-53CD180E98F7}"/>
    <pc:docChg chg="undo custSel addSld delSld modSld">
      <pc:chgData name="Travis Graves" userId="ee887955-a678-4c26-80d9-aa6f47891a68" providerId="ADAL" clId="{FA630776-6307-4EFA-8416-53CD180E98F7}" dt="2020-05-12T19:51:41.075" v="586" actId="20577"/>
      <pc:docMkLst>
        <pc:docMk/>
      </pc:docMkLst>
      <pc:sldChg chg="modSp add">
        <pc:chgData name="Travis Graves" userId="ee887955-a678-4c26-80d9-aa6f47891a68" providerId="ADAL" clId="{FA630776-6307-4EFA-8416-53CD180E98F7}" dt="2020-04-30T15:18:00.398" v="491" actId="14100"/>
        <pc:sldMkLst>
          <pc:docMk/>
          <pc:sldMk cId="965824591" sldId="256"/>
        </pc:sldMkLst>
        <pc:spChg chg="mod">
          <ac:chgData name="Travis Graves" userId="ee887955-a678-4c26-80d9-aa6f47891a68" providerId="ADAL" clId="{FA630776-6307-4EFA-8416-53CD180E98F7}" dt="2020-04-30T15:18:00.398" v="491" actId="14100"/>
          <ac:spMkLst>
            <pc:docMk/>
            <pc:sldMk cId="965824591" sldId="256"/>
            <ac:spMk id="2" creationId="{00000000-0000-0000-0000-000000000000}"/>
          </ac:spMkLst>
        </pc:spChg>
        <pc:spChg chg="mod">
          <ac:chgData name="Travis Graves" userId="ee887955-a678-4c26-80d9-aa6f47891a68" providerId="ADAL" clId="{FA630776-6307-4EFA-8416-53CD180E98F7}" dt="2020-04-30T14:28:15.424" v="40" actId="6549"/>
          <ac:spMkLst>
            <pc:docMk/>
            <pc:sldMk cId="965824591" sldId="256"/>
            <ac:spMk id="3" creationId="{00000000-0000-0000-0000-000000000000}"/>
          </ac:spMkLst>
        </pc:spChg>
      </pc:sldChg>
      <pc:sldChg chg="del">
        <pc:chgData name="Travis Graves" userId="ee887955-a678-4c26-80d9-aa6f47891a68" providerId="ADAL" clId="{FA630776-6307-4EFA-8416-53CD180E98F7}" dt="2020-04-30T14:22:26.310" v="7" actId="2696"/>
        <pc:sldMkLst>
          <pc:docMk/>
          <pc:sldMk cId="0" sldId="257"/>
        </pc:sldMkLst>
      </pc:sldChg>
      <pc:sldChg chg="del">
        <pc:chgData name="Travis Graves" userId="ee887955-a678-4c26-80d9-aa6f47891a68" providerId="ADAL" clId="{FA630776-6307-4EFA-8416-53CD180E98F7}" dt="2020-04-30T14:22:26.305" v="6" actId="2696"/>
        <pc:sldMkLst>
          <pc:docMk/>
          <pc:sldMk cId="0" sldId="263"/>
        </pc:sldMkLst>
      </pc:sldChg>
      <pc:sldChg chg="del">
        <pc:chgData name="Travis Graves" userId="ee887955-a678-4c26-80d9-aa6f47891a68" providerId="ADAL" clId="{FA630776-6307-4EFA-8416-53CD180E98F7}" dt="2020-04-30T14:22:26.314" v="8" actId="2696"/>
        <pc:sldMkLst>
          <pc:docMk/>
          <pc:sldMk cId="0" sldId="271"/>
        </pc:sldMkLst>
      </pc:sldChg>
      <pc:sldChg chg="del">
        <pc:chgData name="Travis Graves" userId="ee887955-a678-4c26-80d9-aa6f47891a68" providerId="ADAL" clId="{FA630776-6307-4EFA-8416-53CD180E98F7}" dt="2020-04-30T14:22:26.356" v="10" actId="2696"/>
        <pc:sldMkLst>
          <pc:docMk/>
          <pc:sldMk cId="3435829656" sldId="287"/>
        </pc:sldMkLst>
      </pc:sldChg>
      <pc:sldChg chg="del">
        <pc:chgData name="Travis Graves" userId="ee887955-a678-4c26-80d9-aa6f47891a68" providerId="ADAL" clId="{FA630776-6307-4EFA-8416-53CD180E98F7}" dt="2020-04-30T14:22:26.349" v="9" actId="2696"/>
        <pc:sldMkLst>
          <pc:docMk/>
          <pc:sldMk cId="1383021824" sldId="290"/>
        </pc:sldMkLst>
      </pc:sldChg>
      <pc:sldChg chg="del">
        <pc:chgData name="Travis Graves" userId="ee887955-a678-4c26-80d9-aa6f47891a68" providerId="ADAL" clId="{FA630776-6307-4EFA-8416-53CD180E98F7}" dt="2020-04-30T14:22:26.361" v="11" actId="2696"/>
        <pc:sldMkLst>
          <pc:docMk/>
          <pc:sldMk cId="316645563" sldId="291"/>
        </pc:sldMkLst>
      </pc:sldChg>
      <pc:sldChg chg="addSp delSp modSp add">
        <pc:chgData name="Travis Graves" userId="ee887955-a678-4c26-80d9-aa6f47891a68" providerId="ADAL" clId="{FA630776-6307-4EFA-8416-53CD180E98F7}" dt="2020-04-30T14:29:04.942" v="71" actId="20577"/>
        <pc:sldMkLst>
          <pc:docMk/>
          <pc:sldMk cId="1305001742" sldId="292"/>
        </pc:sldMkLst>
        <pc:spChg chg="mod">
          <ac:chgData name="Travis Graves" userId="ee887955-a678-4c26-80d9-aa6f47891a68" providerId="ADAL" clId="{FA630776-6307-4EFA-8416-53CD180E98F7}" dt="2020-04-30T14:29:04.942" v="71" actId="20577"/>
          <ac:spMkLst>
            <pc:docMk/>
            <pc:sldMk cId="1305001742" sldId="292"/>
            <ac:spMk id="2" creationId="{00000000-0000-0000-0000-000000000000}"/>
          </ac:spMkLst>
        </pc:spChg>
        <pc:spChg chg="del mod">
          <ac:chgData name="Travis Graves" userId="ee887955-a678-4c26-80d9-aa6f47891a68" providerId="ADAL" clId="{FA630776-6307-4EFA-8416-53CD180E98F7}" dt="2020-04-30T14:22:38.830" v="12" actId="478"/>
          <ac:spMkLst>
            <pc:docMk/>
            <pc:sldMk cId="1305001742" sldId="292"/>
            <ac:spMk id="3" creationId="{00000000-0000-0000-0000-000000000000}"/>
          </ac:spMkLst>
        </pc:spChg>
        <pc:spChg chg="add mod">
          <ac:chgData name="Travis Graves" userId="ee887955-a678-4c26-80d9-aa6f47891a68" providerId="ADAL" clId="{FA630776-6307-4EFA-8416-53CD180E98F7}" dt="2020-04-30T14:22:38.830" v="12" actId="478"/>
          <ac:spMkLst>
            <pc:docMk/>
            <pc:sldMk cId="1305001742" sldId="292"/>
            <ac:spMk id="5" creationId="{DBB3E428-46AD-4434-9574-DB58D51CEAE1}"/>
          </ac:spMkLst>
        </pc:spChg>
      </pc:sldChg>
      <pc:sldChg chg="modSp add del">
        <pc:chgData name="Travis Graves" userId="ee887955-a678-4c26-80d9-aa6f47891a68" providerId="ADAL" clId="{FA630776-6307-4EFA-8416-53CD180E98F7}" dt="2020-04-30T14:37:56.237" v="72" actId="2696"/>
        <pc:sldMkLst>
          <pc:docMk/>
          <pc:sldMk cId="1957441175" sldId="381"/>
        </pc:sldMkLst>
        <pc:spChg chg="mod">
          <ac:chgData name="Travis Graves" userId="ee887955-a678-4c26-80d9-aa6f47891a68" providerId="ADAL" clId="{FA630776-6307-4EFA-8416-53CD180E98F7}" dt="2020-04-30T14:22:19.707" v="5" actId="27636"/>
          <ac:spMkLst>
            <pc:docMk/>
            <pc:sldMk cId="1957441175" sldId="381"/>
            <ac:spMk id="3" creationId="{00000000-0000-0000-0000-000000000000}"/>
          </ac:spMkLst>
        </pc:spChg>
      </pc:sldChg>
      <pc:sldChg chg="delSp modSp add del">
        <pc:chgData name="Travis Graves" userId="ee887955-a678-4c26-80d9-aa6f47891a68" providerId="ADAL" clId="{FA630776-6307-4EFA-8416-53CD180E98F7}" dt="2020-04-30T14:28:28.322" v="42" actId="2696"/>
        <pc:sldMkLst>
          <pc:docMk/>
          <pc:sldMk cId="961131491" sldId="418"/>
        </pc:sldMkLst>
        <pc:spChg chg="mod">
          <ac:chgData name="Travis Graves" userId="ee887955-a678-4c26-80d9-aa6f47891a68" providerId="ADAL" clId="{FA630776-6307-4EFA-8416-53CD180E98F7}" dt="2020-04-30T14:23:46.427" v="21" actId="108"/>
          <ac:spMkLst>
            <pc:docMk/>
            <pc:sldMk cId="961131491" sldId="418"/>
            <ac:spMk id="2" creationId="{00000000-0000-0000-0000-000000000000}"/>
          </ac:spMkLst>
        </pc:spChg>
        <pc:spChg chg="mod">
          <ac:chgData name="Travis Graves" userId="ee887955-a678-4c26-80d9-aa6f47891a68" providerId="ADAL" clId="{FA630776-6307-4EFA-8416-53CD180E98F7}" dt="2020-04-30T14:24:05.429" v="24" actId="1076"/>
          <ac:spMkLst>
            <pc:docMk/>
            <pc:sldMk cId="961131491" sldId="418"/>
            <ac:spMk id="43" creationId="{0CF8058E-0095-4BF3-A3E8-076817B9759B}"/>
          </ac:spMkLst>
        </pc:spChg>
        <pc:grpChg chg="del">
          <ac:chgData name="Travis Graves" userId="ee887955-a678-4c26-80d9-aa6f47891a68" providerId="ADAL" clId="{FA630776-6307-4EFA-8416-53CD180E98F7}" dt="2020-04-30T14:23:51.870" v="22" actId="478"/>
          <ac:grpSpMkLst>
            <pc:docMk/>
            <pc:sldMk cId="961131491" sldId="418"/>
            <ac:grpSpMk id="53" creationId="{46493C4F-5789-48D2-9D17-D24B70A4370F}"/>
          </ac:grpSpMkLst>
        </pc:grpChg>
        <pc:grpChg chg="mod">
          <ac:chgData name="Travis Graves" userId="ee887955-a678-4c26-80d9-aa6f47891a68" providerId="ADAL" clId="{FA630776-6307-4EFA-8416-53CD180E98F7}" dt="2020-04-30T14:23:59.949" v="23" actId="1076"/>
          <ac:grpSpMkLst>
            <pc:docMk/>
            <pc:sldMk cId="961131491" sldId="418"/>
            <ac:grpSpMk id="78" creationId="{16927C63-13B1-4ED2-9F13-92AFC49A32F0}"/>
          </ac:grpSpMkLst>
        </pc:grpChg>
        <pc:grpChg chg="mod">
          <ac:chgData name="Travis Graves" userId="ee887955-a678-4c26-80d9-aa6f47891a68" providerId="ADAL" clId="{FA630776-6307-4EFA-8416-53CD180E98F7}" dt="2020-04-30T14:23:59.949" v="23" actId="1076"/>
          <ac:grpSpMkLst>
            <pc:docMk/>
            <pc:sldMk cId="961131491" sldId="418"/>
            <ac:grpSpMk id="79" creationId="{DBC33E92-E81A-4154-8439-3E1D220981E3}"/>
          </ac:grpSpMkLst>
        </pc:grpChg>
      </pc:sldChg>
      <pc:sldChg chg="modSp add del">
        <pc:chgData name="Travis Graves" userId="ee887955-a678-4c26-80d9-aa6f47891a68" providerId="ADAL" clId="{FA630776-6307-4EFA-8416-53CD180E98F7}" dt="2020-04-30T14:28:28.337" v="43" actId="2696"/>
        <pc:sldMkLst>
          <pc:docMk/>
          <pc:sldMk cId="2354864204" sldId="419"/>
        </pc:sldMkLst>
        <pc:spChg chg="mod">
          <ac:chgData name="Travis Graves" userId="ee887955-a678-4c26-80d9-aa6f47891a68" providerId="ADAL" clId="{FA630776-6307-4EFA-8416-53CD180E98F7}" dt="2020-04-30T14:24:18.762" v="26" actId="108"/>
          <ac:spMkLst>
            <pc:docMk/>
            <pc:sldMk cId="2354864204" sldId="419"/>
            <ac:spMk id="2" creationId="{00000000-0000-0000-0000-000000000000}"/>
          </ac:spMkLst>
        </pc:spChg>
      </pc:sldChg>
      <pc:sldChg chg="modSp add del">
        <pc:chgData name="Travis Graves" userId="ee887955-a678-4c26-80d9-aa6f47891a68" providerId="ADAL" clId="{FA630776-6307-4EFA-8416-53CD180E98F7}" dt="2020-04-30T14:28:28.349" v="44" actId="2696"/>
        <pc:sldMkLst>
          <pc:docMk/>
          <pc:sldMk cId="4075389186" sldId="420"/>
        </pc:sldMkLst>
        <pc:spChg chg="mod">
          <ac:chgData name="Travis Graves" userId="ee887955-a678-4c26-80d9-aa6f47891a68" providerId="ADAL" clId="{FA630776-6307-4EFA-8416-53CD180E98F7}" dt="2020-04-30T14:24:28.249" v="27" actId="1076"/>
          <ac:spMkLst>
            <pc:docMk/>
            <pc:sldMk cId="4075389186" sldId="420"/>
            <ac:spMk id="33" creationId="{00000000-0000-0000-0000-000000000000}"/>
          </ac:spMkLst>
        </pc:spChg>
      </pc:sldChg>
      <pc:sldChg chg="add del">
        <pc:chgData name="Travis Graves" userId="ee887955-a678-4c26-80d9-aa6f47891a68" providerId="ADAL" clId="{FA630776-6307-4EFA-8416-53CD180E98F7}" dt="2020-04-30T14:28:28.407" v="51" actId="2696"/>
        <pc:sldMkLst>
          <pc:docMk/>
          <pc:sldMk cId="3175767617" sldId="423"/>
        </pc:sldMkLst>
      </pc:sldChg>
      <pc:sldChg chg="add del">
        <pc:chgData name="Travis Graves" userId="ee887955-a678-4c26-80d9-aa6f47891a68" providerId="ADAL" clId="{FA630776-6307-4EFA-8416-53CD180E98F7}" dt="2020-04-30T14:28:28.412" v="52" actId="2696"/>
        <pc:sldMkLst>
          <pc:docMk/>
          <pc:sldMk cId="3273122609" sldId="425"/>
        </pc:sldMkLst>
      </pc:sldChg>
      <pc:sldChg chg="add del">
        <pc:chgData name="Travis Graves" userId="ee887955-a678-4c26-80d9-aa6f47891a68" providerId="ADAL" clId="{FA630776-6307-4EFA-8416-53CD180E98F7}" dt="2020-04-30T14:28:28.421" v="53" actId="2696"/>
        <pc:sldMkLst>
          <pc:docMk/>
          <pc:sldMk cId="4049610511" sldId="426"/>
        </pc:sldMkLst>
      </pc:sldChg>
      <pc:sldChg chg="add del">
        <pc:chgData name="Travis Graves" userId="ee887955-a678-4c26-80d9-aa6f47891a68" providerId="ADAL" clId="{FA630776-6307-4EFA-8416-53CD180E98F7}" dt="2020-04-30T14:28:28.427" v="54" actId="2696"/>
        <pc:sldMkLst>
          <pc:docMk/>
          <pc:sldMk cId="2104606033" sldId="427"/>
        </pc:sldMkLst>
      </pc:sldChg>
      <pc:sldChg chg="add del">
        <pc:chgData name="Travis Graves" userId="ee887955-a678-4c26-80d9-aa6f47891a68" providerId="ADAL" clId="{FA630776-6307-4EFA-8416-53CD180E98F7}" dt="2020-04-30T14:28:28.436" v="55" actId="2696"/>
        <pc:sldMkLst>
          <pc:docMk/>
          <pc:sldMk cId="894172234" sldId="428"/>
        </pc:sldMkLst>
      </pc:sldChg>
      <pc:sldChg chg="add del">
        <pc:chgData name="Travis Graves" userId="ee887955-a678-4c26-80d9-aa6f47891a68" providerId="ADAL" clId="{FA630776-6307-4EFA-8416-53CD180E98F7}" dt="2020-04-30T14:28:28.442" v="56" actId="2696"/>
        <pc:sldMkLst>
          <pc:docMk/>
          <pc:sldMk cId="2982761149" sldId="429"/>
        </pc:sldMkLst>
      </pc:sldChg>
      <pc:sldChg chg="add del">
        <pc:chgData name="Travis Graves" userId="ee887955-a678-4c26-80d9-aa6f47891a68" providerId="ADAL" clId="{FA630776-6307-4EFA-8416-53CD180E98F7}" dt="2020-04-30T14:28:28.447" v="57" actId="2696"/>
        <pc:sldMkLst>
          <pc:docMk/>
          <pc:sldMk cId="2293257246" sldId="430"/>
        </pc:sldMkLst>
      </pc:sldChg>
      <pc:sldChg chg="add del">
        <pc:chgData name="Travis Graves" userId="ee887955-a678-4c26-80d9-aa6f47891a68" providerId="ADAL" clId="{FA630776-6307-4EFA-8416-53CD180E98F7}" dt="2020-04-30T14:28:28.454" v="58" actId="2696"/>
        <pc:sldMkLst>
          <pc:docMk/>
          <pc:sldMk cId="1279435960" sldId="431"/>
        </pc:sldMkLst>
      </pc:sldChg>
      <pc:sldChg chg="add del">
        <pc:chgData name="Travis Graves" userId="ee887955-a678-4c26-80d9-aa6f47891a68" providerId="ADAL" clId="{FA630776-6307-4EFA-8416-53CD180E98F7}" dt="2020-04-30T14:28:28.458" v="59" actId="2696"/>
        <pc:sldMkLst>
          <pc:docMk/>
          <pc:sldMk cId="2713878255" sldId="432"/>
        </pc:sldMkLst>
      </pc:sldChg>
      <pc:sldChg chg="add del">
        <pc:chgData name="Travis Graves" userId="ee887955-a678-4c26-80d9-aa6f47891a68" providerId="ADAL" clId="{FA630776-6307-4EFA-8416-53CD180E98F7}" dt="2020-04-30T14:28:28.463" v="60" actId="2696"/>
        <pc:sldMkLst>
          <pc:docMk/>
          <pc:sldMk cId="2054448873" sldId="433"/>
        </pc:sldMkLst>
      </pc:sldChg>
      <pc:sldChg chg="add del">
        <pc:chgData name="Travis Graves" userId="ee887955-a678-4c26-80d9-aa6f47891a68" providerId="ADAL" clId="{FA630776-6307-4EFA-8416-53CD180E98F7}" dt="2020-04-30T14:28:28.468" v="61" actId="2696"/>
        <pc:sldMkLst>
          <pc:docMk/>
          <pc:sldMk cId="3592614851" sldId="434"/>
        </pc:sldMkLst>
      </pc:sldChg>
      <pc:sldChg chg="add del">
        <pc:chgData name="Travis Graves" userId="ee887955-a678-4c26-80d9-aa6f47891a68" providerId="ADAL" clId="{FA630776-6307-4EFA-8416-53CD180E98F7}" dt="2020-04-30T14:28:28.472" v="62" actId="2696"/>
        <pc:sldMkLst>
          <pc:docMk/>
          <pc:sldMk cId="4025797011" sldId="435"/>
        </pc:sldMkLst>
      </pc:sldChg>
      <pc:sldChg chg="add del">
        <pc:chgData name="Travis Graves" userId="ee887955-a678-4c26-80d9-aa6f47891a68" providerId="ADAL" clId="{FA630776-6307-4EFA-8416-53CD180E98F7}" dt="2020-04-30T14:28:28.484" v="63" actId="2696"/>
        <pc:sldMkLst>
          <pc:docMk/>
          <pc:sldMk cId="3968890418" sldId="436"/>
        </pc:sldMkLst>
      </pc:sldChg>
      <pc:sldChg chg="modSp add del">
        <pc:chgData name="Travis Graves" userId="ee887955-a678-4c26-80d9-aa6f47891a68" providerId="ADAL" clId="{FA630776-6307-4EFA-8416-53CD180E98F7}" dt="2020-04-30T14:28:28.500" v="65" actId="2696"/>
        <pc:sldMkLst>
          <pc:docMk/>
          <pc:sldMk cId="1651242219" sldId="437"/>
        </pc:sldMkLst>
        <pc:spChg chg="mod">
          <ac:chgData name="Travis Graves" userId="ee887955-a678-4c26-80d9-aa6f47891a68" providerId="ADAL" clId="{FA630776-6307-4EFA-8416-53CD180E98F7}" dt="2020-04-30T14:25:37.048" v="38" actId="1076"/>
          <ac:spMkLst>
            <pc:docMk/>
            <pc:sldMk cId="1651242219" sldId="437"/>
            <ac:spMk id="3" creationId="{0F995039-2DBA-9F47-88B0-9D92CA9B5FBB}"/>
          </ac:spMkLst>
        </pc:spChg>
      </pc:sldChg>
      <pc:sldChg chg="modSp add">
        <pc:chgData name="Travis Graves" userId="ee887955-a678-4c26-80d9-aa6f47891a68" providerId="ADAL" clId="{FA630776-6307-4EFA-8416-53CD180E98F7}" dt="2020-04-30T14:43:50.728" v="374" actId="1076"/>
        <pc:sldMkLst>
          <pc:docMk/>
          <pc:sldMk cId="436949997" sldId="439"/>
        </pc:sldMkLst>
        <pc:spChg chg="mod">
          <ac:chgData name="Travis Graves" userId="ee887955-a678-4c26-80d9-aa6f47891a68" providerId="ADAL" clId="{FA630776-6307-4EFA-8416-53CD180E98F7}" dt="2020-04-30T14:43:50.728" v="374" actId="1076"/>
          <ac:spMkLst>
            <pc:docMk/>
            <pc:sldMk cId="436949997" sldId="439"/>
            <ac:spMk id="6" creationId="{00000000-0000-0000-0000-000000000000}"/>
          </ac:spMkLst>
        </pc:spChg>
        <pc:spChg chg="mod">
          <ac:chgData name="Travis Graves" userId="ee887955-a678-4c26-80d9-aa6f47891a68" providerId="ADAL" clId="{FA630776-6307-4EFA-8416-53CD180E98F7}" dt="2020-04-30T14:39:00.457" v="78" actId="113"/>
          <ac:spMkLst>
            <pc:docMk/>
            <pc:sldMk cId="436949997" sldId="439"/>
            <ac:spMk id="35" creationId="{00000000-0000-0000-0000-000000000000}"/>
          </ac:spMkLst>
        </pc:spChg>
      </pc:sldChg>
      <pc:sldChg chg="modSp add">
        <pc:chgData name="Travis Graves" userId="ee887955-a678-4c26-80d9-aa6f47891a68" providerId="ADAL" clId="{FA630776-6307-4EFA-8416-53CD180E98F7}" dt="2020-05-12T19:51:41.075" v="586" actId="20577"/>
        <pc:sldMkLst>
          <pc:docMk/>
          <pc:sldMk cId="2233685882" sldId="441"/>
        </pc:sldMkLst>
        <pc:spChg chg="mod">
          <ac:chgData name="Travis Graves" userId="ee887955-a678-4c26-80d9-aa6f47891a68" providerId="ADAL" clId="{FA630776-6307-4EFA-8416-53CD180E98F7}" dt="2020-05-12T19:51:41.075" v="586" actId="20577"/>
          <ac:spMkLst>
            <pc:docMk/>
            <pc:sldMk cId="2233685882" sldId="441"/>
            <ac:spMk id="6" creationId="{00000000-0000-0000-0000-000000000000}"/>
          </ac:spMkLst>
        </pc:spChg>
      </pc:sldChg>
      <pc:sldChg chg="modSp add">
        <pc:chgData name="Travis Graves" userId="ee887955-a678-4c26-80d9-aa6f47891a68" providerId="ADAL" clId="{FA630776-6307-4EFA-8416-53CD180E98F7}" dt="2020-04-30T14:44:05.790" v="375" actId="15"/>
        <pc:sldMkLst>
          <pc:docMk/>
          <pc:sldMk cId="2261985631" sldId="449"/>
        </pc:sldMkLst>
        <pc:spChg chg="mod">
          <ac:chgData name="Travis Graves" userId="ee887955-a678-4c26-80d9-aa6f47891a68" providerId="ADAL" clId="{FA630776-6307-4EFA-8416-53CD180E98F7}" dt="2020-04-30T14:39:32.937" v="82" actId="1076"/>
          <ac:spMkLst>
            <pc:docMk/>
            <pc:sldMk cId="2261985631" sldId="449"/>
            <ac:spMk id="2" creationId="{00000000-0000-0000-0000-000000000000}"/>
          </ac:spMkLst>
        </pc:spChg>
        <pc:spChg chg="mod">
          <ac:chgData name="Travis Graves" userId="ee887955-a678-4c26-80d9-aa6f47891a68" providerId="ADAL" clId="{FA630776-6307-4EFA-8416-53CD180E98F7}" dt="2020-04-30T14:44:05.790" v="375" actId="15"/>
          <ac:spMkLst>
            <pc:docMk/>
            <pc:sldMk cId="2261985631" sldId="449"/>
            <ac:spMk id="6" creationId="{00000000-0000-0000-0000-000000000000}"/>
          </ac:spMkLst>
        </pc:spChg>
      </pc:sldChg>
      <pc:sldChg chg="add del">
        <pc:chgData name="Travis Graves" userId="ee887955-a678-4c26-80d9-aa6f47891a68" providerId="ADAL" clId="{FA630776-6307-4EFA-8416-53CD180E98F7}" dt="2020-04-30T14:28:28.395" v="50" actId="2696"/>
        <pc:sldMkLst>
          <pc:docMk/>
          <pc:sldMk cId="1127907179" sldId="463"/>
        </pc:sldMkLst>
      </pc:sldChg>
      <pc:sldChg chg="add del">
        <pc:chgData name="Travis Graves" userId="ee887955-a678-4c26-80d9-aa6f47891a68" providerId="ADAL" clId="{FA630776-6307-4EFA-8416-53CD180E98F7}" dt="2020-04-30T14:28:28.358" v="45" actId="2696"/>
        <pc:sldMkLst>
          <pc:docMk/>
          <pc:sldMk cId="499401284" sldId="464"/>
        </pc:sldMkLst>
      </pc:sldChg>
      <pc:sldChg chg="add del">
        <pc:chgData name="Travis Graves" userId="ee887955-a678-4c26-80d9-aa6f47891a68" providerId="ADAL" clId="{FA630776-6307-4EFA-8416-53CD180E98F7}" dt="2020-04-30T14:28:28.378" v="48" actId="2696"/>
        <pc:sldMkLst>
          <pc:docMk/>
          <pc:sldMk cId="2830859042" sldId="465"/>
        </pc:sldMkLst>
      </pc:sldChg>
      <pc:sldChg chg="modSp add del">
        <pc:chgData name="Travis Graves" userId="ee887955-a678-4c26-80d9-aa6f47891a68" providerId="ADAL" clId="{FA630776-6307-4EFA-8416-53CD180E98F7}" dt="2020-04-30T14:28:28.364" v="46" actId="2696"/>
        <pc:sldMkLst>
          <pc:docMk/>
          <pc:sldMk cId="755832855" sldId="466"/>
        </pc:sldMkLst>
        <pc:spChg chg="mod">
          <ac:chgData name="Travis Graves" userId="ee887955-a678-4c26-80d9-aa6f47891a68" providerId="ADAL" clId="{FA630776-6307-4EFA-8416-53CD180E98F7}" dt="2020-04-30T14:22:19.672" v="2" actId="27636"/>
          <ac:spMkLst>
            <pc:docMk/>
            <pc:sldMk cId="755832855" sldId="466"/>
            <ac:spMk id="3" creationId="{00000000-0000-0000-0000-000000000000}"/>
          </ac:spMkLst>
        </pc:spChg>
      </pc:sldChg>
      <pc:sldChg chg="add del">
        <pc:chgData name="Travis Graves" userId="ee887955-a678-4c26-80d9-aa6f47891a68" providerId="ADAL" clId="{FA630776-6307-4EFA-8416-53CD180E98F7}" dt="2020-04-30T14:28:28.506" v="67" actId="2696"/>
        <pc:sldMkLst>
          <pc:docMk/>
          <pc:sldMk cId="3044267418" sldId="467"/>
        </pc:sldMkLst>
      </pc:sldChg>
      <pc:sldChg chg="modSp add">
        <pc:chgData name="Travis Graves" userId="ee887955-a678-4c26-80d9-aa6f47891a68" providerId="ADAL" clId="{FA630776-6307-4EFA-8416-53CD180E98F7}" dt="2020-05-12T19:51:26.490" v="578" actId="20577"/>
        <pc:sldMkLst>
          <pc:docMk/>
          <pc:sldMk cId="2420414101" sldId="468"/>
        </pc:sldMkLst>
        <pc:spChg chg="mod">
          <ac:chgData name="Travis Graves" userId="ee887955-a678-4c26-80d9-aa6f47891a68" providerId="ADAL" clId="{FA630776-6307-4EFA-8416-53CD180E98F7}" dt="2020-04-30T14:43:22.477" v="372" actId="1076"/>
          <ac:spMkLst>
            <pc:docMk/>
            <pc:sldMk cId="2420414101" sldId="468"/>
            <ac:spMk id="2" creationId="{00000000-0000-0000-0000-000000000000}"/>
          </ac:spMkLst>
        </pc:spChg>
        <pc:spChg chg="mod">
          <ac:chgData name="Travis Graves" userId="ee887955-a678-4c26-80d9-aa6f47891a68" providerId="ADAL" clId="{FA630776-6307-4EFA-8416-53CD180E98F7}" dt="2020-05-12T19:51:26.490" v="578" actId="20577"/>
          <ac:spMkLst>
            <pc:docMk/>
            <pc:sldMk cId="2420414101" sldId="468"/>
            <ac:spMk id="3" creationId="{00000000-0000-0000-0000-000000000000}"/>
          </ac:spMkLst>
        </pc:spChg>
      </pc:sldChg>
      <pc:sldChg chg="modSp add">
        <pc:chgData name="Travis Graves" userId="ee887955-a678-4c26-80d9-aa6f47891a68" providerId="ADAL" clId="{FA630776-6307-4EFA-8416-53CD180E98F7}" dt="2020-04-30T14:44:52.844" v="456" actId="313"/>
        <pc:sldMkLst>
          <pc:docMk/>
          <pc:sldMk cId="3046294174" sldId="469"/>
        </pc:sldMkLst>
        <pc:spChg chg="mod">
          <ac:chgData name="Travis Graves" userId="ee887955-a678-4c26-80d9-aa6f47891a68" providerId="ADAL" clId="{FA630776-6307-4EFA-8416-53CD180E98F7}" dt="2020-04-30T14:44:13.084" v="376" actId="1076"/>
          <ac:spMkLst>
            <pc:docMk/>
            <pc:sldMk cId="3046294174" sldId="469"/>
            <ac:spMk id="2" creationId="{00000000-0000-0000-0000-000000000000}"/>
          </ac:spMkLst>
        </pc:spChg>
        <pc:spChg chg="mod">
          <ac:chgData name="Travis Graves" userId="ee887955-a678-4c26-80d9-aa6f47891a68" providerId="ADAL" clId="{FA630776-6307-4EFA-8416-53CD180E98F7}" dt="2020-04-30T14:44:52.844" v="456" actId="313"/>
          <ac:spMkLst>
            <pc:docMk/>
            <pc:sldMk cId="3046294174" sldId="469"/>
            <ac:spMk id="3" creationId="{00000000-0000-0000-0000-000000000000}"/>
          </ac:spMkLst>
        </pc:spChg>
      </pc:sldChg>
      <pc:sldChg chg="modSp add">
        <pc:chgData name="Travis Graves" userId="ee887955-a678-4c26-80d9-aa6f47891a68" providerId="ADAL" clId="{FA630776-6307-4EFA-8416-53CD180E98F7}" dt="2020-04-30T15:21:26.333" v="565" actId="27636"/>
        <pc:sldMkLst>
          <pc:docMk/>
          <pc:sldMk cId="4125819114" sldId="470"/>
        </pc:sldMkLst>
        <pc:spChg chg="mod">
          <ac:chgData name="Travis Graves" userId="ee887955-a678-4c26-80d9-aa6f47891a68" providerId="ADAL" clId="{FA630776-6307-4EFA-8416-53CD180E98F7}" dt="2020-04-30T14:42:39.077" v="371" actId="1076"/>
          <ac:spMkLst>
            <pc:docMk/>
            <pc:sldMk cId="4125819114" sldId="470"/>
            <ac:spMk id="2" creationId="{00000000-0000-0000-0000-000000000000}"/>
          </ac:spMkLst>
        </pc:spChg>
        <pc:spChg chg="mod">
          <ac:chgData name="Travis Graves" userId="ee887955-a678-4c26-80d9-aa6f47891a68" providerId="ADAL" clId="{FA630776-6307-4EFA-8416-53CD180E98F7}" dt="2020-04-30T15:21:26.333" v="565" actId="27636"/>
          <ac:spMkLst>
            <pc:docMk/>
            <pc:sldMk cId="4125819114" sldId="470"/>
            <ac:spMk id="3" creationId="{00000000-0000-0000-0000-000000000000}"/>
          </ac:spMkLst>
        </pc:spChg>
      </pc:sldChg>
      <pc:sldChg chg="modSp add del">
        <pc:chgData name="Travis Graves" userId="ee887955-a678-4c26-80d9-aa6f47891a68" providerId="ADAL" clId="{FA630776-6307-4EFA-8416-53CD180E98F7}" dt="2020-04-30T14:28:28.315" v="41" actId="2696"/>
        <pc:sldMkLst>
          <pc:docMk/>
          <pc:sldMk cId="825134449" sldId="472"/>
        </pc:sldMkLst>
        <pc:spChg chg="mod">
          <ac:chgData name="Travis Graves" userId="ee887955-a678-4c26-80d9-aa6f47891a68" providerId="ADAL" clId="{FA630776-6307-4EFA-8416-53CD180E98F7}" dt="2020-04-30T14:23:15.811" v="17" actId="404"/>
          <ac:spMkLst>
            <pc:docMk/>
            <pc:sldMk cId="825134449" sldId="472"/>
            <ac:spMk id="3" creationId="{00000000-0000-0000-0000-000000000000}"/>
          </ac:spMkLst>
        </pc:spChg>
        <pc:spChg chg="mod">
          <ac:chgData name="Travis Graves" userId="ee887955-a678-4c26-80d9-aa6f47891a68" providerId="ADAL" clId="{FA630776-6307-4EFA-8416-53CD180E98F7}" dt="2020-04-30T14:23:25.619" v="19" actId="404"/>
          <ac:spMkLst>
            <pc:docMk/>
            <pc:sldMk cId="825134449" sldId="472"/>
            <ac:spMk id="4" creationId="{00000000-0000-0000-0000-000000000000}"/>
          </ac:spMkLst>
        </pc:spChg>
      </pc:sldChg>
      <pc:sldChg chg="modSp add del">
        <pc:chgData name="Travis Graves" userId="ee887955-a678-4c26-80d9-aa6f47891a68" providerId="ADAL" clId="{FA630776-6307-4EFA-8416-53CD180E98F7}" dt="2020-04-30T14:28:28.389" v="49" actId="2696"/>
        <pc:sldMkLst>
          <pc:docMk/>
          <pc:sldMk cId="4033673672" sldId="473"/>
        </pc:sldMkLst>
        <pc:spChg chg="mod">
          <ac:chgData name="Travis Graves" userId="ee887955-a678-4c26-80d9-aa6f47891a68" providerId="ADAL" clId="{FA630776-6307-4EFA-8416-53CD180E98F7}" dt="2020-04-30T14:25:02.994" v="37" actId="14100"/>
          <ac:spMkLst>
            <pc:docMk/>
            <pc:sldMk cId="4033673672" sldId="473"/>
            <ac:spMk id="3" creationId="{00000000-0000-0000-0000-000000000000}"/>
          </ac:spMkLst>
        </pc:spChg>
      </pc:sldChg>
      <pc:sldChg chg="add del">
        <pc:chgData name="Travis Graves" userId="ee887955-a678-4c26-80d9-aa6f47891a68" providerId="ADAL" clId="{FA630776-6307-4EFA-8416-53CD180E98F7}" dt="2020-04-30T14:28:28.371" v="47" actId="2696"/>
        <pc:sldMkLst>
          <pc:docMk/>
          <pc:sldMk cId="936068963" sldId="474"/>
        </pc:sldMkLst>
      </pc:sldChg>
      <pc:sldChg chg="modSp add">
        <pc:chgData name="Travis Graves" userId="ee887955-a678-4c26-80d9-aa6f47891a68" providerId="ADAL" clId="{FA630776-6307-4EFA-8416-53CD180E98F7}" dt="2020-04-30T14:38:28.539" v="74"/>
        <pc:sldMkLst>
          <pc:docMk/>
          <pc:sldMk cId="1597940254" sldId="475"/>
        </pc:sldMkLst>
        <pc:spChg chg="mod">
          <ac:chgData name="Travis Graves" userId="ee887955-a678-4c26-80d9-aa6f47891a68" providerId="ADAL" clId="{FA630776-6307-4EFA-8416-53CD180E98F7}" dt="2020-04-30T14:38:28.539" v="74"/>
          <ac:spMkLst>
            <pc:docMk/>
            <pc:sldMk cId="1597940254" sldId="475"/>
            <ac:spMk id="5" creationId="{DBB3E428-46AD-4434-9574-DB58D51CEAE1}"/>
          </ac:spMkLst>
        </pc:spChg>
      </pc:sldChg>
      <pc:sldMasterChg chg="delSldLayout">
        <pc:chgData name="Travis Graves" userId="ee887955-a678-4c26-80d9-aa6f47891a68" providerId="ADAL" clId="{FA630776-6307-4EFA-8416-53CD180E98F7}" dt="2020-04-30T14:28:28.501" v="66" actId="2696"/>
        <pc:sldMasterMkLst>
          <pc:docMk/>
          <pc:sldMasterMk cId="0" sldId="2147483679"/>
        </pc:sldMasterMkLst>
        <pc:sldLayoutChg chg="del">
          <pc:chgData name="Travis Graves" userId="ee887955-a678-4c26-80d9-aa6f47891a68" providerId="ADAL" clId="{FA630776-6307-4EFA-8416-53CD180E98F7}" dt="2020-04-30T14:28:28.501" v="66" actId="2696"/>
          <pc:sldLayoutMkLst>
            <pc:docMk/>
            <pc:sldMasterMk cId="0" sldId="2147483679"/>
            <pc:sldLayoutMk cId="732614737" sldId="2147483906"/>
          </pc:sldLayoutMkLst>
        </pc:sldLayoutChg>
        <pc:sldLayoutChg chg="del">
          <pc:chgData name="Travis Graves" userId="ee887955-a678-4c26-80d9-aa6f47891a68" providerId="ADAL" clId="{FA630776-6307-4EFA-8416-53CD180E98F7}" dt="2020-04-30T14:28:28.485" v="64" actId="2696"/>
          <pc:sldLayoutMkLst>
            <pc:docMk/>
            <pc:sldMasterMk cId="0" sldId="2147483679"/>
            <pc:sldLayoutMk cId="1285212308" sldId="2147483907"/>
          </pc:sldLayoutMkLst>
        </pc:sldLayoutChg>
      </pc:sldMasterChg>
    </pc:docChg>
  </pc:docChgLst>
  <pc:docChgLst>
    <pc:chgData name="Travis Graves" userId="ee887955-a678-4c26-80d9-aa6f47891a68" providerId="ADAL" clId="{08797494-BA72-4087-8D4C-E15E59D2B2BF}"/>
    <pc:docChg chg="undo custSel addSld delSld modSld sldOrd">
      <pc:chgData name="Travis Graves" userId="ee887955-a678-4c26-80d9-aa6f47891a68" providerId="ADAL" clId="{08797494-BA72-4087-8D4C-E15E59D2B2BF}" dt="2020-06-07T20:13:19.197" v="2382"/>
      <pc:docMkLst>
        <pc:docMk/>
      </pc:docMkLst>
      <pc:sldChg chg="modSp">
        <pc:chgData name="Travis Graves" userId="ee887955-a678-4c26-80d9-aa6f47891a68" providerId="ADAL" clId="{08797494-BA72-4087-8D4C-E15E59D2B2BF}" dt="2020-06-01T20:40:38.831" v="1828" actId="20577"/>
        <pc:sldMkLst>
          <pc:docMk/>
          <pc:sldMk cId="1305001742" sldId="292"/>
        </pc:sldMkLst>
        <pc:spChg chg="mod">
          <ac:chgData name="Travis Graves" userId="ee887955-a678-4c26-80d9-aa6f47891a68" providerId="ADAL" clId="{08797494-BA72-4087-8D4C-E15E59D2B2BF}" dt="2020-06-01T20:40:38.831" v="1828" actId="20577"/>
          <ac:spMkLst>
            <pc:docMk/>
            <pc:sldMk cId="1305001742" sldId="292"/>
            <ac:spMk id="2" creationId="{00000000-0000-0000-0000-000000000000}"/>
          </ac:spMkLst>
        </pc:spChg>
      </pc:sldChg>
      <pc:sldChg chg="modSp">
        <pc:chgData name="Travis Graves" userId="ee887955-a678-4c26-80d9-aa6f47891a68" providerId="ADAL" clId="{08797494-BA72-4087-8D4C-E15E59D2B2BF}" dt="2020-06-07T20:13:19.197" v="2382"/>
        <pc:sldMkLst>
          <pc:docMk/>
          <pc:sldMk cId="3044267418" sldId="467"/>
        </pc:sldMkLst>
        <pc:spChg chg="mod">
          <ac:chgData name="Travis Graves" userId="ee887955-a678-4c26-80d9-aa6f47891a68" providerId="ADAL" clId="{08797494-BA72-4087-8D4C-E15E59D2B2BF}" dt="2020-06-01T19:57:29.672" v="52" actId="20577"/>
          <ac:spMkLst>
            <pc:docMk/>
            <pc:sldMk cId="3044267418" sldId="467"/>
            <ac:spMk id="2" creationId="{00000000-0000-0000-0000-000000000000}"/>
          </ac:spMkLst>
        </pc:spChg>
        <pc:spChg chg="mod">
          <ac:chgData name="Travis Graves" userId="ee887955-a678-4c26-80d9-aa6f47891a68" providerId="ADAL" clId="{08797494-BA72-4087-8D4C-E15E59D2B2BF}" dt="2020-06-07T20:13:19.197" v="2382"/>
          <ac:spMkLst>
            <pc:docMk/>
            <pc:sldMk cId="3044267418" sldId="467"/>
            <ac:spMk id="3" creationId="{00000000-0000-0000-0000-000000000000}"/>
          </ac:spMkLst>
        </pc:spChg>
      </pc:sldChg>
      <pc:sldChg chg="del">
        <pc:chgData name="Travis Graves" userId="ee887955-a678-4c26-80d9-aa6f47891a68" providerId="ADAL" clId="{08797494-BA72-4087-8D4C-E15E59D2B2BF}" dt="2020-06-01T20:23:02.918" v="1216" actId="2696"/>
        <pc:sldMkLst>
          <pc:docMk/>
          <pc:sldMk cId="1597940254" sldId="475"/>
        </pc:sldMkLst>
      </pc:sldChg>
      <pc:sldChg chg="del">
        <pc:chgData name="Travis Graves" userId="ee887955-a678-4c26-80d9-aa6f47891a68" providerId="ADAL" clId="{08797494-BA72-4087-8D4C-E15E59D2B2BF}" dt="2020-06-01T20:23:02.890" v="1211" actId="2696"/>
        <pc:sldMkLst>
          <pc:docMk/>
          <pc:sldMk cId="3291947258" sldId="478"/>
        </pc:sldMkLst>
      </pc:sldChg>
      <pc:sldChg chg="del">
        <pc:chgData name="Travis Graves" userId="ee887955-a678-4c26-80d9-aa6f47891a68" providerId="ADAL" clId="{08797494-BA72-4087-8D4C-E15E59D2B2BF}" dt="2020-06-01T20:23:02.894" v="1212" actId="2696"/>
        <pc:sldMkLst>
          <pc:docMk/>
          <pc:sldMk cId="2345093737" sldId="479"/>
        </pc:sldMkLst>
      </pc:sldChg>
      <pc:sldChg chg="del">
        <pc:chgData name="Travis Graves" userId="ee887955-a678-4c26-80d9-aa6f47891a68" providerId="ADAL" clId="{08797494-BA72-4087-8D4C-E15E59D2B2BF}" dt="2020-06-01T20:23:02.909" v="1214" actId="2696"/>
        <pc:sldMkLst>
          <pc:docMk/>
          <pc:sldMk cId="3725969715" sldId="481"/>
        </pc:sldMkLst>
      </pc:sldChg>
      <pc:sldChg chg="del">
        <pc:chgData name="Travis Graves" userId="ee887955-a678-4c26-80d9-aa6f47891a68" providerId="ADAL" clId="{08797494-BA72-4087-8D4C-E15E59D2B2BF}" dt="2020-06-01T20:23:02.903" v="1213" actId="2696"/>
        <pc:sldMkLst>
          <pc:docMk/>
          <pc:sldMk cId="338934971" sldId="482"/>
        </pc:sldMkLst>
      </pc:sldChg>
      <pc:sldChg chg="del">
        <pc:chgData name="Travis Graves" userId="ee887955-a678-4c26-80d9-aa6f47891a68" providerId="ADAL" clId="{08797494-BA72-4087-8D4C-E15E59D2B2BF}" dt="2020-06-01T20:23:02.912" v="1215" actId="2696"/>
        <pc:sldMkLst>
          <pc:docMk/>
          <pc:sldMk cId="2063426503" sldId="483"/>
        </pc:sldMkLst>
      </pc:sldChg>
      <pc:sldChg chg="del">
        <pc:chgData name="Travis Graves" userId="ee887955-a678-4c26-80d9-aa6f47891a68" providerId="ADAL" clId="{08797494-BA72-4087-8D4C-E15E59D2B2BF}" dt="2020-06-01T20:23:02.925" v="1217" actId="2696"/>
        <pc:sldMkLst>
          <pc:docMk/>
          <pc:sldMk cId="825278655" sldId="484"/>
        </pc:sldMkLst>
      </pc:sldChg>
      <pc:sldChg chg="modSp">
        <pc:chgData name="Travis Graves" userId="ee887955-a678-4c26-80d9-aa6f47891a68" providerId="ADAL" clId="{08797494-BA72-4087-8D4C-E15E59D2B2BF}" dt="2020-06-01T20:40:50.172" v="1829"/>
        <pc:sldMkLst>
          <pc:docMk/>
          <pc:sldMk cId="1653416510" sldId="485"/>
        </pc:sldMkLst>
        <pc:spChg chg="mod">
          <ac:chgData name="Travis Graves" userId="ee887955-a678-4c26-80d9-aa6f47891a68" providerId="ADAL" clId="{08797494-BA72-4087-8D4C-E15E59D2B2BF}" dt="2020-06-01T20:40:50.172" v="1829"/>
          <ac:spMkLst>
            <pc:docMk/>
            <pc:sldMk cId="1653416510" sldId="485"/>
            <ac:spMk id="2" creationId="{00000000-0000-0000-0000-000000000000}"/>
          </ac:spMkLst>
        </pc:spChg>
      </pc:sldChg>
      <pc:sldChg chg="del">
        <pc:chgData name="Travis Graves" userId="ee887955-a678-4c26-80d9-aa6f47891a68" providerId="ADAL" clId="{08797494-BA72-4087-8D4C-E15E59D2B2BF}" dt="2020-06-01T20:23:02.931" v="1218" actId="2696"/>
        <pc:sldMkLst>
          <pc:docMk/>
          <pc:sldMk cId="3751933994" sldId="486"/>
        </pc:sldMkLst>
      </pc:sldChg>
      <pc:sldChg chg="del">
        <pc:chgData name="Travis Graves" userId="ee887955-a678-4c26-80d9-aa6f47891a68" providerId="ADAL" clId="{08797494-BA72-4087-8D4C-E15E59D2B2BF}" dt="2020-06-01T20:23:02.934" v="1219" actId="2696"/>
        <pc:sldMkLst>
          <pc:docMk/>
          <pc:sldMk cId="3278185742" sldId="487"/>
        </pc:sldMkLst>
      </pc:sldChg>
      <pc:sldChg chg="modSp add">
        <pc:chgData name="Travis Graves" userId="ee887955-a678-4c26-80d9-aa6f47891a68" providerId="ADAL" clId="{08797494-BA72-4087-8D4C-E15E59D2B2BF}" dt="2020-06-06T14:21:04.571" v="1836" actId="20577"/>
        <pc:sldMkLst>
          <pc:docMk/>
          <pc:sldMk cId="1471905623" sldId="488"/>
        </pc:sldMkLst>
        <pc:spChg chg="mod">
          <ac:chgData name="Travis Graves" userId="ee887955-a678-4c26-80d9-aa6f47891a68" providerId="ADAL" clId="{08797494-BA72-4087-8D4C-E15E59D2B2BF}" dt="2020-06-01T20:00:00.398" v="321" actId="20577"/>
          <ac:spMkLst>
            <pc:docMk/>
            <pc:sldMk cId="1471905623" sldId="488"/>
            <ac:spMk id="2" creationId="{00000000-0000-0000-0000-000000000000}"/>
          </ac:spMkLst>
        </pc:spChg>
        <pc:spChg chg="mod">
          <ac:chgData name="Travis Graves" userId="ee887955-a678-4c26-80d9-aa6f47891a68" providerId="ADAL" clId="{08797494-BA72-4087-8D4C-E15E59D2B2BF}" dt="2020-06-06T14:21:04.571" v="1836" actId="20577"/>
          <ac:spMkLst>
            <pc:docMk/>
            <pc:sldMk cId="1471905623" sldId="488"/>
            <ac:spMk id="3" creationId="{00000000-0000-0000-0000-000000000000}"/>
          </ac:spMkLst>
        </pc:spChg>
      </pc:sldChg>
      <pc:sldChg chg="modSp add ord">
        <pc:chgData name="Travis Graves" userId="ee887955-a678-4c26-80d9-aa6f47891a68" providerId="ADAL" clId="{08797494-BA72-4087-8D4C-E15E59D2B2BF}" dt="2020-06-01T20:03:31.012" v="838" actId="108"/>
        <pc:sldMkLst>
          <pc:docMk/>
          <pc:sldMk cId="3829205147" sldId="489"/>
        </pc:sldMkLst>
        <pc:spChg chg="mod">
          <ac:chgData name="Travis Graves" userId="ee887955-a678-4c26-80d9-aa6f47891a68" providerId="ADAL" clId="{08797494-BA72-4087-8D4C-E15E59D2B2BF}" dt="2020-06-01T20:02:38.726" v="742" actId="20577"/>
          <ac:spMkLst>
            <pc:docMk/>
            <pc:sldMk cId="3829205147" sldId="489"/>
            <ac:spMk id="2" creationId="{00000000-0000-0000-0000-000000000000}"/>
          </ac:spMkLst>
        </pc:spChg>
        <pc:spChg chg="mod">
          <ac:chgData name="Travis Graves" userId="ee887955-a678-4c26-80d9-aa6f47891a68" providerId="ADAL" clId="{08797494-BA72-4087-8D4C-E15E59D2B2BF}" dt="2020-06-01T20:03:31.012" v="838" actId="108"/>
          <ac:spMkLst>
            <pc:docMk/>
            <pc:sldMk cId="3829205147" sldId="489"/>
            <ac:spMk id="3" creationId="{00000000-0000-0000-0000-000000000000}"/>
          </ac:spMkLst>
        </pc:spChg>
      </pc:sldChg>
      <pc:sldChg chg="modSp add ord">
        <pc:chgData name="Travis Graves" userId="ee887955-a678-4c26-80d9-aa6f47891a68" providerId="ADAL" clId="{08797494-BA72-4087-8D4C-E15E59D2B2BF}" dt="2020-06-01T20:22:31.561" v="1208" actId="207"/>
        <pc:sldMkLst>
          <pc:docMk/>
          <pc:sldMk cId="2961947134" sldId="490"/>
        </pc:sldMkLst>
        <pc:spChg chg="mod">
          <ac:chgData name="Travis Graves" userId="ee887955-a678-4c26-80d9-aa6f47891a68" providerId="ADAL" clId="{08797494-BA72-4087-8D4C-E15E59D2B2BF}" dt="2020-06-01T20:13:42.506" v="856" actId="20577"/>
          <ac:spMkLst>
            <pc:docMk/>
            <pc:sldMk cId="2961947134" sldId="490"/>
            <ac:spMk id="2" creationId="{00000000-0000-0000-0000-000000000000}"/>
          </ac:spMkLst>
        </pc:spChg>
        <pc:spChg chg="mod">
          <ac:chgData name="Travis Graves" userId="ee887955-a678-4c26-80d9-aa6f47891a68" providerId="ADAL" clId="{08797494-BA72-4087-8D4C-E15E59D2B2BF}" dt="2020-06-01T20:22:31.561" v="1208" actId="207"/>
          <ac:spMkLst>
            <pc:docMk/>
            <pc:sldMk cId="2961947134" sldId="490"/>
            <ac:spMk id="3" creationId="{00000000-0000-0000-0000-000000000000}"/>
          </ac:spMkLst>
        </pc:spChg>
      </pc:sldChg>
      <pc:sldChg chg="modSp add ord">
        <pc:chgData name="Travis Graves" userId="ee887955-a678-4c26-80d9-aa6f47891a68" providerId="ADAL" clId="{08797494-BA72-4087-8D4C-E15E59D2B2BF}" dt="2020-06-01T20:27:07.372" v="1672" actId="313"/>
        <pc:sldMkLst>
          <pc:docMk/>
          <pc:sldMk cId="4130261909" sldId="491"/>
        </pc:sldMkLst>
        <pc:spChg chg="mod">
          <ac:chgData name="Travis Graves" userId="ee887955-a678-4c26-80d9-aa6f47891a68" providerId="ADAL" clId="{08797494-BA72-4087-8D4C-E15E59D2B2BF}" dt="2020-06-01T20:26:29.125" v="1670" actId="20577"/>
          <ac:spMkLst>
            <pc:docMk/>
            <pc:sldMk cId="4130261909" sldId="491"/>
            <ac:spMk id="2" creationId="{00000000-0000-0000-0000-000000000000}"/>
          </ac:spMkLst>
        </pc:spChg>
        <pc:spChg chg="mod">
          <ac:chgData name="Travis Graves" userId="ee887955-a678-4c26-80d9-aa6f47891a68" providerId="ADAL" clId="{08797494-BA72-4087-8D4C-E15E59D2B2BF}" dt="2020-06-01T20:27:07.372" v="1672" actId="313"/>
          <ac:spMkLst>
            <pc:docMk/>
            <pc:sldMk cId="4130261909" sldId="491"/>
            <ac:spMk id="3" creationId="{00000000-0000-0000-0000-000000000000}"/>
          </ac:spMkLst>
        </pc:spChg>
      </pc:sldChg>
      <pc:sldChg chg="modSp add">
        <pc:chgData name="Travis Graves" userId="ee887955-a678-4c26-80d9-aa6f47891a68" providerId="ADAL" clId="{08797494-BA72-4087-8D4C-E15E59D2B2BF}" dt="2020-06-06T16:35:37.555" v="2380" actId="20577"/>
        <pc:sldMkLst>
          <pc:docMk/>
          <pc:sldMk cId="1917964193" sldId="492"/>
        </pc:sldMkLst>
        <pc:spChg chg="mod">
          <ac:chgData name="Travis Graves" userId="ee887955-a678-4c26-80d9-aa6f47891a68" providerId="ADAL" clId="{08797494-BA72-4087-8D4C-E15E59D2B2BF}" dt="2020-06-06T16:26:53.676" v="2279" actId="20577"/>
          <ac:spMkLst>
            <pc:docMk/>
            <pc:sldMk cId="1917964193" sldId="492"/>
            <ac:spMk id="2" creationId="{00000000-0000-0000-0000-000000000000}"/>
          </ac:spMkLst>
        </pc:spChg>
        <pc:spChg chg="mod">
          <ac:chgData name="Travis Graves" userId="ee887955-a678-4c26-80d9-aa6f47891a68" providerId="ADAL" clId="{08797494-BA72-4087-8D4C-E15E59D2B2BF}" dt="2020-06-06T16:35:37.555" v="2380" actId="20577"/>
          <ac:spMkLst>
            <pc:docMk/>
            <pc:sldMk cId="1917964193" sldId="492"/>
            <ac:spMk id="3" creationId="{00000000-0000-0000-0000-000000000000}"/>
          </ac:spMkLst>
        </pc:spChg>
      </pc:sldChg>
      <pc:sldChg chg="modSp add">
        <pc:chgData name="Travis Graves" userId="ee887955-a678-4c26-80d9-aa6f47891a68" providerId="ADAL" clId="{08797494-BA72-4087-8D4C-E15E59D2B2BF}" dt="2020-06-06T16:28:57.423" v="2378" actId="20577"/>
        <pc:sldMkLst>
          <pc:docMk/>
          <pc:sldMk cId="3073263970" sldId="493"/>
        </pc:sldMkLst>
        <pc:spChg chg="mod">
          <ac:chgData name="Travis Graves" userId="ee887955-a678-4c26-80d9-aa6f47891a68" providerId="ADAL" clId="{08797494-BA72-4087-8D4C-E15E59D2B2BF}" dt="2020-06-06T16:28:11.303" v="2333" actId="6549"/>
          <ac:spMkLst>
            <pc:docMk/>
            <pc:sldMk cId="3073263970" sldId="493"/>
            <ac:spMk id="2" creationId="{00000000-0000-0000-0000-000000000000}"/>
          </ac:spMkLst>
        </pc:spChg>
        <pc:spChg chg="mod">
          <ac:chgData name="Travis Graves" userId="ee887955-a678-4c26-80d9-aa6f47891a68" providerId="ADAL" clId="{08797494-BA72-4087-8D4C-E15E59D2B2BF}" dt="2020-06-06T16:28:57.423" v="2378" actId="20577"/>
          <ac:spMkLst>
            <pc:docMk/>
            <pc:sldMk cId="3073263970" sldId="493"/>
            <ac:spMk id="3" creationId="{00000000-0000-0000-0000-000000000000}"/>
          </ac:spMkLst>
        </pc:spChg>
      </pc:sldChg>
    </pc:docChg>
  </pc:docChgLst>
  <pc:docChgLst>
    <pc:chgData name="Hohn, John" userId="07f103eb-dfb5-4fb1-ab96-017b6cb47736" providerId="ADAL" clId="{9ECAF6BE-C57F-4470-9AB8-31485A585ECC}"/>
    <pc:docChg chg="addSld modSld sldOrd">
      <pc:chgData name="Hohn, John" userId="07f103eb-dfb5-4fb1-ab96-017b6cb47736" providerId="ADAL" clId="{9ECAF6BE-C57F-4470-9AB8-31485A585ECC}" dt="2020-04-18T18:40:18.514" v="8"/>
      <pc:docMkLst>
        <pc:docMk/>
      </pc:docMkLst>
      <pc:sldChg chg="addSp delSp modSp">
        <pc:chgData name="Hohn, John" userId="07f103eb-dfb5-4fb1-ab96-017b6cb47736" providerId="ADAL" clId="{9ECAF6BE-C57F-4470-9AB8-31485A585ECC}" dt="2020-04-18T18:40:18.514" v="8"/>
        <pc:sldMkLst>
          <pc:docMk/>
          <pc:sldMk cId="0" sldId="257"/>
        </pc:sldMkLst>
        <pc:spChg chg="add del mod">
          <ac:chgData name="Hohn, John" userId="07f103eb-dfb5-4fb1-ab96-017b6cb47736" providerId="ADAL" clId="{9ECAF6BE-C57F-4470-9AB8-31485A585ECC}" dt="2020-04-18T18:40:18.514" v="8"/>
          <ac:spMkLst>
            <pc:docMk/>
            <pc:sldMk cId="0" sldId="257"/>
            <ac:spMk id="2" creationId="{2FD21CA4-23A1-4F7C-9181-57FA67669D1A}"/>
          </ac:spMkLst>
        </pc:spChg>
        <pc:spChg chg="add del mod">
          <ac:chgData name="Hohn, John" userId="07f103eb-dfb5-4fb1-ab96-017b6cb47736" providerId="ADAL" clId="{9ECAF6BE-C57F-4470-9AB8-31485A585ECC}" dt="2020-04-18T18:40:18.514" v="8"/>
          <ac:spMkLst>
            <pc:docMk/>
            <pc:sldMk cId="0" sldId="257"/>
            <ac:spMk id="3" creationId="{DD88D9B1-5B9F-4550-A60F-D6BD4856D851}"/>
          </ac:spMkLst>
        </pc:spChg>
      </pc:sldChg>
      <pc:sldChg chg="modSp">
        <pc:chgData name="Hohn, John" userId="07f103eb-dfb5-4fb1-ab96-017b6cb47736" providerId="ADAL" clId="{9ECAF6BE-C57F-4470-9AB8-31485A585ECC}" dt="2020-04-18T18:38:18.601" v="4"/>
        <pc:sldMkLst>
          <pc:docMk/>
          <pc:sldMk cId="0" sldId="263"/>
        </pc:sldMkLst>
        <pc:graphicFrameChg chg="mod">
          <ac:chgData name="Hohn, John" userId="07f103eb-dfb5-4fb1-ab96-017b6cb47736" providerId="ADAL" clId="{9ECAF6BE-C57F-4470-9AB8-31485A585ECC}" dt="2020-04-18T18:38:18.601" v="4"/>
          <ac:graphicFrameMkLst>
            <pc:docMk/>
            <pc:sldMk cId="0" sldId="263"/>
            <ac:graphicFrameMk id="2" creationId="{A7C608E7-E84A-40D0-967E-DCB165BABE9F}"/>
          </ac:graphicFrameMkLst>
        </pc:graphicFrameChg>
      </pc:sldChg>
      <pc:sldChg chg="add ord">
        <pc:chgData name="Hohn, John" userId="07f103eb-dfb5-4fb1-ab96-017b6cb47736" providerId="ADAL" clId="{9ECAF6BE-C57F-4470-9AB8-31485A585ECC}" dt="2020-04-18T18:39:36.518" v="6"/>
        <pc:sldMkLst>
          <pc:docMk/>
          <pc:sldMk cId="316645563" sldId="291"/>
        </pc:sldMkLst>
      </pc:sldChg>
    </pc:docChg>
  </pc:docChgLst>
  <pc:docChgLst>
    <pc:chgData name="Travis Graves" userId="4dbaae6f-24a3-476a-9f3d-9c4575086604" providerId="ADAL" clId="{2CEDF374-558B-4C1C-ABF2-50DB8A6D2A39}"/>
    <pc:docChg chg="undo delSld modSld">
      <pc:chgData name="Travis Graves" userId="4dbaae6f-24a3-476a-9f3d-9c4575086604" providerId="ADAL" clId="{2CEDF374-558B-4C1C-ABF2-50DB8A6D2A39}" dt="2020-04-07T14:02:59.461" v="56" actId="2696"/>
      <pc:docMkLst>
        <pc:docMk/>
      </pc:docMkLst>
      <pc:sldChg chg="modSp">
        <pc:chgData name="Travis Graves" userId="4dbaae6f-24a3-476a-9f3d-9c4575086604" providerId="ADAL" clId="{2CEDF374-558B-4C1C-ABF2-50DB8A6D2A39}" dt="2020-04-07T13:57:48.263" v="35" actId="20577"/>
        <pc:sldMkLst>
          <pc:docMk/>
          <pc:sldMk cId="0" sldId="263"/>
        </pc:sldMkLst>
        <pc:spChg chg="mod">
          <ac:chgData name="Travis Graves" userId="4dbaae6f-24a3-476a-9f3d-9c4575086604" providerId="ADAL" clId="{2CEDF374-558B-4C1C-ABF2-50DB8A6D2A39}" dt="2020-04-07T13:57:48.263" v="35" actId="20577"/>
          <ac:spMkLst>
            <pc:docMk/>
            <pc:sldMk cId="0" sldId="263"/>
            <ac:spMk id="13314" creationId="{00000000-0000-0000-0000-000000000000}"/>
          </ac:spMkLst>
        </pc:spChg>
      </pc:sldChg>
      <pc:sldChg chg="del">
        <pc:chgData name="Travis Graves" userId="4dbaae6f-24a3-476a-9f3d-9c4575086604" providerId="ADAL" clId="{2CEDF374-558B-4C1C-ABF2-50DB8A6D2A39}" dt="2020-04-07T14:02:30.049" v="51" actId="2696"/>
        <pc:sldMkLst>
          <pc:docMk/>
          <pc:sldMk cId="0" sldId="267"/>
        </pc:sldMkLst>
      </pc:sldChg>
      <pc:sldChg chg="del">
        <pc:chgData name="Travis Graves" userId="4dbaae6f-24a3-476a-9f3d-9c4575086604" providerId="ADAL" clId="{2CEDF374-558B-4C1C-ABF2-50DB8A6D2A39}" dt="2020-04-07T14:02:25.494" v="50" actId="2696"/>
        <pc:sldMkLst>
          <pc:docMk/>
          <pc:sldMk cId="0" sldId="272"/>
        </pc:sldMkLst>
      </pc:sldChg>
      <pc:sldChg chg="del">
        <pc:chgData name="Travis Graves" userId="4dbaae6f-24a3-476a-9f3d-9c4575086604" providerId="ADAL" clId="{2CEDF374-558B-4C1C-ABF2-50DB8A6D2A39}" dt="2020-04-07T14:02:55.678" v="55" actId="2696"/>
        <pc:sldMkLst>
          <pc:docMk/>
          <pc:sldMk cId="0" sldId="282"/>
        </pc:sldMkLst>
      </pc:sldChg>
      <pc:sldChg chg="del">
        <pc:chgData name="Travis Graves" userId="4dbaae6f-24a3-476a-9f3d-9c4575086604" providerId="ADAL" clId="{2CEDF374-558B-4C1C-ABF2-50DB8A6D2A39}" dt="2020-04-07T14:02:59.461" v="56" actId="2696"/>
        <pc:sldMkLst>
          <pc:docMk/>
          <pc:sldMk cId="0" sldId="283"/>
        </pc:sldMkLst>
      </pc:sldChg>
      <pc:sldChg chg="modSp">
        <pc:chgData name="Travis Graves" userId="4dbaae6f-24a3-476a-9f3d-9c4575086604" providerId="ADAL" clId="{2CEDF374-558B-4C1C-ABF2-50DB8A6D2A39}" dt="2020-04-07T14:01:54.188" v="48"/>
        <pc:sldMkLst>
          <pc:docMk/>
          <pc:sldMk cId="3435829656" sldId="287"/>
        </pc:sldMkLst>
        <pc:spChg chg="mod">
          <ac:chgData name="Travis Graves" userId="4dbaae6f-24a3-476a-9f3d-9c4575086604" providerId="ADAL" clId="{2CEDF374-558B-4C1C-ABF2-50DB8A6D2A39}" dt="2020-04-07T14:01:54.188" v="48"/>
          <ac:spMkLst>
            <pc:docMk/>
            <pc:sldMk cId="3435829656" sldId="287"/>
            <ac:spMk id="10243" creationId="{00000000-0000-0000-0000-000000000000}"/>
          </ac:spMkLst>
        </pc:spChg>
      </pc:sldChg>
      <pc:sldChg chg="del">
        <pc:chgData name="Travis Graves" userId="4dbaae6f-24a3-476a-9f3d-9c4575086604" providerId="ADAL" clId="{2CEDF374-558B-4C1C-ABF2-50DB8A6D2A39}" dt="2020-04-07T14:02:53.004" v="54" actId="2696"/>
        <pc:sldMkLst>
          <pc:docMk/>
          <pc:sldMk cId="952361287" sldId="289"/>
        </pc:sldMkLst>
      </pc:sldChg>
      <pc:sldChg chg="modSp">
        <pc:chgData name="Travis Graves" userId="4dbaae6f-24a3-476a-9f3d-9c4575086604" providerId="ADAL" clId="{2CEDF374-558B-4C1C-ABF2-50DB8A6D2A39}" dt="2020-04-07T13:58:48.809" v="47" actId="20577"/>
        <pc:sldMkLst>
          <pc:docMk/>
          <pc:sldMk cId="1383021824" sldId="290"/>
        </pc:sldMkLst>
        <pc:spChg chg="mod">
          <ac:chgData name="Travis Graves" userId="4dbaae6f-24a3-476a-9f3d-9c4575086604" providerId="ADAL" clId="{2CEDF374-558B-4C1C-ABF2-50DB8A6D2A39}" dt="2020-04-07T13:58:48.809" v="47" actId="20577"/>
          <ac:spMkLst>
            <pc:docMk/>
            <pc:sldMk cId="1383021824" sldId="290"/>
            <ac:spMk id="20482" creationId="{00000000-0000-0000-0000-000000000000}"/>
          </ac:spMkLst>
        </pc:spChg>
        <pc:spChg chg="mod">
          <ac:chgData name="Travis Graves" userId="4dbaae6f-24a3-476a-9f3d-9c4575086604" providerId="ADAL" clId="{2CEDF374-558B-4C1C-ABF2-50DB8A6D2A39}" dt="2020-04-07T13:58:36.572" v="43" actId="20577"/>
          <ac:spMkLst>
            <pc:docMk/>
            <pc:sldMk cId="1383021824" sldId="290"/>
            <ac:spMk id="20483" creationId="{00000000-0000-0000-0000-000000000000}"/>
          </ac:spMkLst>
        </pc:spChg>
      </pc:sldChg>
      <pc:sldChg chg="del">
        <pc:chgData name="Travis Graves" userId="4dbaae6f-24a3-476a-9f3d-9c4575086604" providerId="ADAL" clId="{2CEDF374-558B-4C1C-ABF2-50DB8A6D2A39}" dt="2020-04-07T14:02:39.047" v="52" actId="2696"/>
        <pc:sldMkLst>
          <pc:docMk/>
          <pc:sldMk cId="2275170080" sldId="291"/>
        </pc:sldMkLst>
      </pc:sldChg>
      <pc:sldChg chg="del">
        <pc:chgData name="Travis Graves" userId="4dbaae6f-24a3-476a-9f3d-9c4575086604" providerId="ADAL" clId="{2CEDF374-558B-4C1C-ABF2-50DB8A6D2A39}" dt="2020-04-07T14:02:48.961" v="53" actId="2696"/>
        <pc:sldMkLst>
          <pc:docMk/>
          <pc:sldMk cId="2479753782" sldId="292"/>
        </pc:sldMkLst>
      </pc:sldChg>
      <pc:sldChg chg="del">
        <pc:chgData name="Travis Graves" userId="4dbaae6f-24a3-476a-9f3d-9c4575086604" providerId="ADAL" clId="{2CEDF374-558B-4C1C-ABF2-50DB8A6D2A39}" dt="2020-04-07T14:02:21.458" v="49" actId="2696"/>
        <pc:sldMkLst>
          <pc:docMk/>
          <pc:sldMk cId="3107946938" sldId="293"/>
        </pc:sldMkLst>
      </pc:sldChg>
    </pc:docChg>
  </pc:docChgLst>
  <pc:docChgLst>
    <pc:chgData name="Hohn, John" userId="S::john.hohn@k12.sd.us::07f103eb-dfb5-4fb1-ab96-017b6cb47736" providerId="AD" clId="Web-{FFA13F36-4E03-44B3-9AE7-1334D4C8702D}"/>
    <pc:docChg chg="addSld modSld sldOrd">
      <pc:chgData name="Hohn, John" userId="S::john.hohn@k12.sd.us::07f103eb-dfb5-4fb1-ab96-017b6cb47736" providerId="AD" clId="Web-{FFA13F36-4E03-44B3-9AE7-1334D4C8702D}" dt="2020-04-13T21:09:39.261" v="7"/>
      <pc:docMkLst>
        <pc:docMk/>
      </pc:docMkLst>
      <pc:sldChg chg="addSp delSp modSp">
        <pc:chgData name="Hohn, John" userId="S::john.hohn@k12.sd.us::07f103eb-dfb5-4fb1-ab96-017b6cb47736" providerId="AD" clId="Web-{FFA13F36-4E03-44B3-9AE7-1334D4C8702D}" dt="2020-04-13T21:09:39.261" v="7"/>
        <pc:sldMkLst>
          <pc:docMk/>
          <pc:sldMk cId="0" sldId="263"/>
        </pc:sldMkLst>
        <pc:spChg chg="add del mod">
          <ac:chgData name="Hohn, John" userId="S::john.hohn@k12.sd.us::07f103eb-dfb5-4fb1-ab96-017b6cb47736" providerId="AD" clId="Web-{FFA13F36-4E03-44B3-9AE7-1334D4C8702D}" dt="2020-04-13T21:09:28.669" v="4"/>
          <ac:spMkLst>
            <pc:docMk/>
            <pc:sldMk cId="0" sldId="263"/>
            <ac:spMk id="24" creationId="{3D41FA35-F5DF-4323-86EC-D9B995F7D8E1}"/>
          </ac:spMkLst>
        </pc:spChg>
        <pc:spChg chg="add del mod">
          <ac:chgData name="Hohn, John" userId="S::john.hohn@k12.sd.us::07f103eb-dfb5-4fb1-ab96-017b6cb47736" providerId="AD" clId="Web-{FFA13F36-4E03-44B3-9AE7-1334D4C8702D}" dt="2020-04-13T21:09:35.777" v="6" actId="1076"/>
          <ac:spMkLst>
            <pc:docMk/>
            <pc:sldMk cId="0" sldId="263"/>
            <ac:spMk id="13314" creationId="{00000000-0000-0000-0000-000000000000}"/>
          </ac:spMkLst>
        </pc:spChg>
        <pc:grpChg chg="del">
          <ac:chgData name="Hohn, John" userId="S::john.hohn@k12.sd.us::07f103eb-dfb5-4fb1-ab96-017b6cb47736" providerId="AD" clId="Web-{FFA13F36-4E03-44B3-9AE7-1334D4C8702D}" dt="2020-04-13T21:09:39.261" v="7"/>
          <ac:grpSpMkLst>
            <pc:docMk/>
            <pc:sldMk cId="0" sldId="263"/>
            <ac:grpSpMk id="3" creationId="{FE102F96-48BA-4187-9EB8-CA2708749092}"/>
          </ac:grpSpMkLst>
        </pc:grpChg>
      </pc:sldChg>
      <pc:sldChg chg="ord">
        <pc:chgData name="Hohn, John" userId="S::john.hohn@k12.sd.us::07f103eb-dfb5-4fb1-ab96-017b6cb47736" providerId="AD" clId="Web-{FFA13F36-4E03-44B3-9AE7-1334D4C8702D}" dt="2020-04-13T18:04:14.402" v="0"/>
        <pc:sldMkLst>
          <pc:docMk/>
          <pc:sldMk cId="1383021824" sldId="290"/>
        </pc:sldMkLst>
      </pc:sldChg>
      <pc:sldChg chg="add ord replId">
        <pc:chgData name="Hohn, John" userId="S::john.hohn@k12.sd.us::07f103eb-dfb5-4fb1-ab96-017b6cb47736" providerId="AD" clId="Web-{FFA13F36-4E03-44B3-9AE7-1334D4C8702D}" dt="2020-04-13T18:10:50.015" v="2"/>
        <pc:sldMkLst>
          <pc:docMk/>
          <pc:sldMk cId="181921302" sldId="291"/>
        </pc:sldMkLst>
      </pc:sldChg>
    </pc:docChg>
  </pc:docChgLst>
  <pc:docChgLst>
    <pc:chgData name="Travis Graves" userId="ee887955-a678-4c26-80d9-aa6f47891a68" providerId="ADAL" clId="{CFE189D8-6FB3-4CB6-994C-C28BE9F4362C}"/>
    <pc:docChg chg="undo custSel addSld delSld modSld sldOrd">
      <pc:chgData name="Travis Graves" userId="ee887955-a678-4c26-80d9-aa6f47891a68" providerId="ADAL" clId="{CFE189D8-6FB3-4CB6-994C-C28BE9F4362C}" dt="2020-06-09T19:23:58.797" v="1943" actId="1076"/>
      <pc:docMkLst>
        <pc:docMk/>
      </pc:docMkLst>
      <pc:sldChg chg="modSp">
        <pc:chgData name="Travis Graves" userId="ee887955-a678-4c26-80d9-aa6f47891a68" providerId="ADAL" clId="{CFE189D8-6FB3-4CB6-994C-C28BE9F4362C}" dt="2020-06-09T19:19:58.049" v="1860" actId="20577"/>
        <pc:sldMkLst>
          <pc:docMk/>
          <pc:sldMk cId="1305001742" sldId="292"/>
        </pc:sldMkLst>
        <pc:spChg chg="mod">
          <ac:chgData name="Travis Graves" userId="ee887955-a678-4c26-80d9-aa6f47891a68" providerId="ADAL" clId="{CFE189D8-6FB3-4CB6-994C-C28BE9F4362C}" dt="2020-06-09T19:19:58.049" v="1860" actId="20577"/>
          <ac:spMkLst>
            <pc:docMk/>
            <pc:sldMk cId="1305001742" sldId="292"/>
            <ac:spMk id="2" creationId="{00000000-0000-0000-0000-000000000000}"/>
          </ac:spMkLst>
        </pc:spChg>
      </pc:sldChg>
      <pc:sldChg chg="del">
        <pc:chgData name="Travis Graves" userId="ee887955-a678-4c26-80d9-aa6f47891a68" providerId="ADAL" clId="{CFE189D8-6FB3-4CB6-994C-C28BE9F4362C}" dt="2020-06-07T20:18:20.694" v="0" actId="2696"/>
        <pc:sldMkLst>
          <pc:docMk/>
          <pc:sldMk cId="3044267418" sldId="467"/>
        </pc:sldMkLst>
      </pc:sldChg>
      <pc:sldChg chg="modSp">
        <pc:chgData name="Travis Graves" userId="ee887955-a678-4c26-80d9-aa6f47891a68" providerId="ADAL" clId="{CFE189D8-6FB3-4CB6-994C-C28BE9F4362C}" dt="2020-06-09T19:20:04.028" v="1861" actId="20577"/>
        <pc:sldMkLst>
          <pc:docMk/>
          <pc:sldMk cId="1653416510" sldId="485"/>
        </pc:sldMkLst>
        <pc:spChg chg="mod">
          <ac:chgData name="Travis Graves" userId="ee887955-a678-4c26-80d9-aa6f47891a68" providerId="ADAL" clId="{CFE189D8-6FB3-4CB6-994C-C28BE9F4362C}" dt="2020-06-09T19:20:04.028" v="1861" actId="20577"/>
          <ac:spMkLst>
            <pc:docMk/>
            <pc:sldMk cId="1653416510" sldId="485"/>
            <ac:spMk id="2" creationId="{00000000-0000-0000-0000-000000000000}"/>
          </ac:spMkLst>
        </pc:spChg>
      </pc:sldChg>
      <pc:sldChg chg="del">
        <pc:chgData name="Travis Graves" userId="ee887955-a678-4c26-80d9-aa6f47891a68" providerId="ADAL" clId="{CFE189D8-6FB3-4CB6-994C-C28BE9F4362C}" dt="2020-06-07T20:18:20.699" v="1" actId="2696"/>
        <pc:sldMkLst>
          <pc:docMk/>
          <pc:sldMk cId="1471905623" sldId="488"/>
        </pc:sldMkLst>
      </pc:sldChg>
      <pc:sldChg chg="del">
        <pc:chgData name="Travis Graves" userId="ee887955-a678-4c26-80d9-aa6f47891a68" providerId="ADAL" clId="{CFE189D8-6FB3-4CB6-994C-C28BE9F4362C}" dt="2020-06-07T20:18:20.704" v="2" actId="2696"/>
        <pc:sldMkLst>
          <pc:docMk/>
          <pc:sldMk cId="3829205147" sldId="489"/>
        </pc:sldMkLst>
      </pc:sldChg>
      <pc:sldChg chg="modSp">
        <pc:chgData name="Travis Graves" userId="ee887955-a678-4c26-80d9-aa6f47891a68" providerId="ADAL" clId="{CFE189D8-6FB3-4CB6-994C-C28BE9F4362C}" dt="2020-06-09T19:20:45.721" v="1889" actId="20577"/>
        <pc:sldMkLst>
          <pc:docMk/>
          <pc:sldMk cId="2961947134" sldId="490"/>
        </pc:sldMkLst>
        <pc:spChg chg="mod">
          <ac:chgData name="Travis Graves" userId="ee887955-a678-4c26-80d9-aa6f47891a68" providerId="ADAL" clId="{CFE189D8-6FB3-4CB6-994C-C28BE9F4362C}" dt="2020-06-09T19:02:14.913" v="998" actId="20577"/>
          <ac:spMkLst>
            <pc:docMk/>
            <pc:sldMk cId="2961947134" sldId="490"/>
            <ac:spMk id="2" creationId="{00000000-0000-0000-0000-000000000000}"/>
          </ac:spMkLst>
        </pc:spChg>
        <pc:spChg chg="mod">
          <ac:chgData name="Travis Graves" userId="ee887955-a678-4c26-80d9-aa6f47891a68" providerId="ADAL" clId="{CFE189D8-6FB3-4CB6-994C-C28BE9F4362C}" dt="2020-06-09T19:20:45.721" v="1889" actId="20577"/>
          <ac:spMkLst>
            <pc:docMk/>
            <pc:sldMk cId="2961947134" sldId="490"/>
            <ac:spMk id="3" creationId="{00000000-0000-0000-0000-000000000000}"/>
          </ac:spMkLst>
        </pc:spChg>
      </pc:sldChg>
      <pc:sldChg chg="addSp modSp add">
        <pc:chgData name="Travis Graves" userId="ee887955-a678-4c26-80d9-aa6f47891a68" providerId="ADAL" clId="{CFE189D8-6FB3-4CB6-994C-C28BE9F4362C}" dt="2020-06-09T19:12:19.780" v="1363" actId="6549"/>
        <pc:sldMkLst>
          <pc:docMk/>
          <pc:sldMk cId="1873126413" sldId="491"/>
        </pc:sldMkLst>
        <pc:spChg chg="mod">
          <ac:chgData name="Travis Graves" userId="ee887955-a678-4c26-80d9-aa6f47891a68" providerId="ADAL" clId="{CFE189D8-6FB3-4CB6-994C-C28BE9F4362C}" dt="2020-06-09T19:11:25.052" v="1310" actId="20577"/>
          <ac:spMkLst>
            <pc:docMk/>
            <pc:sldMk cId="1873126413" sldId="491"/>
            <ac:spMk id="2" creationId="{00000000-0000-0000-0000-000000000000}"/>
          </ac:spMkLst>
        </pc:spChg>
        <pc:spChg chg="mod">
          <ac:chgData name="Travis Graves" userId="ee887955-a678-4c26-80d9-aa6f47891a68" providerId="ADAL" clId="{CFE189D8-6FB3-4CB6-994C-C28BE9F4362C}" dt="2020-06-09T19:12:19.780" v="1363" actId="6549"/>
          <ac:spMkLst>
            <pc:docMk/>
            <pc:sldMk cId="1873126413" sldId="491"/>
            <ac:spMk id="3" creationId="{00000000-0000-0000-0000-000000000000}"/>
          </ac:spMkLst>
        </pc:spChg>
        <pc:picChg chg="add mod">
          <ac:chgData name="Travis Graves" userId="ee887955-a678-4c26-80d9-aa6f47891a68" providerId="ADAL" clId="{CFE189D8-6FB3-4CB6-994C-C28BE9F4362C}" dt="2020-06-09T19:11:50.198" v="1319" actId="1076"/>
          <ac:picMkLst>
            <pc:docMk/>
            <pc:sldMk cId="1873126413" sldId="491"/>
            <ac:picMk id="4" creationId="{BB12082A-E8C9-4AA3-8D85-3E0DB7AEF246}"/>
          </ac:picMkLst>
        </pc:picChg>
      </pc:sldChg>
      <pc:sldChg chg="del">
        <pc:chgData name="Travis Graves" userId="ee887955-a678-4c26-80d9-aa6f47891a68" providerId="ADAL" clId="{CFE189D8-6FB3-4CB6-994C-C28BE9F4362C}" dt="2020-06-07T20:18:25.192" v="5" actId="2696"/>
        <pc:sldMkLst>
          <pc:docMk/>
          <pc:sldMk cId="4130261909" sldId="491"/>
        </pc:sldMkLst>
      </pc:sldChg>
      <pc:sldChg chg="del">
        <pc:chgData name="Travis Graves" userId="ee887955-a678-4c26-80d9-aa6f47891a68" providerId="ADAL" clId="{CFE189D8-6FB3-4CB6-994C-C28BE9F4362C}" dt="2020-06-07T20:18:20.713" v="3" actId="2696"/>
        <pc:sldMkLst>
          <pc:docMk/>
          <pc:sldMk cId="1917964193" sldId="492"/>
        </pc:sldMkLst>
      </pc:sldChg>
      <pc:sldChg chg="modSp add del">
        <pc:chgData name="Travis Graves" userId="ee887955-a678-4c26-80d9-aa6f47891a68" providerId="ADAL" clId="{CFE189D8-6FB3-4CB6-994C-C28BE9F4362C}" dt="2020-06-09T19:12:44.845" v="1366" actId="2696"/>
        <pc:sldMkLst>
          <pc:docMk/>
          <pc:sldMk cId="2025208502" sldId="492"/>
        </pc:sldMkLst>
        <pc:spChg chg="mod">
          <ac:chgData name="Travis Graves" userId="ee887955-a678-4c26-80d9-aa6f47891a68" providerId="ADAL" clId="{CFE189D8-6FB3-4CB6-994C-C28BE9F4362C}" dt="2020-06-09T14:46:33.035" v="544" actId="20577"/>
          <ac:spMkLst>
            <pc:docMk/>
            <pc:sldMk cId="2025208502" sldId="492"/>
            <ac:spMk id="2" creationId="{00000000-0000-0000-0000-000000000000}"/>
          </ac:spMkLst>
        </pc:spChg>
        <pc:spChg chg="mod">
          <ac:chgData name="Travis Graves" userId="ee887955-a678-4c26-80d9-aa6f47891a68" providerId="ADAL" clId="{CFE189D8-6FB3-4CB6-994C-C28BE9F4362C}" dt="2020-06-09T15:10:11.602" v="958" actId="113"/>
          <ac:spMkLst>
            <pc:docMk/>
            <pc:sldMk cId="2025208502" sldId="492"/>
            <ac:spMk id="3" creationId="{00000000-0000-0000-0000-000000000000}"/>
          </ac:spMkLst>
        </pc:spChg>
      </pc:sldChg>
      <pc:sldChg chg="addSp modSp add">
        <pc:chgData name="Travis Graves" userId="ee887955-a678-4c26-80d9-aa6f47891a68" providerId="ADAL" clId="{CFE189D8-6FB3-4CB6-994C-C28BE9F4362C}" dt="2020-06-09T19:18:16.146" v="1705" actId="1076"/>
        <pc:sldMkLst>
          <pc:docMk/>
          <pc:sldMk cId="319629282" sldId="493"/>
        </pc:sldMkLst>
        <pc:spChg chg="mod">
          <ac:chgData name="Travis Graves" userId="ee887955-a678-4c26-80d9-aa6f47891a68" providerId="ADAL" clId="{CFE189D8-6FB3-4CB6-994C-C28BE9F4362C}" dt="2020-06-09T19:05:17.620" v="1150" actId="20577"/>
          <ac:spMkLst>
            <pc:docMk/>
            <pc:sldMk cId="319629282" sldId="493"/>
            <ac:spMk id="2" creationId="{00000000-0000-0000-0000-000000000000}"/>
          </ac:spMkLst>
        </pc:spChg>
        <pc:spChg chg="mod">
          <ac:chgData name="Travis Graves" userId="ee887955-a678-4c26-80d9-aa6f47891a68" providerId="ADAL" clId="{CFE189D8-6FB3-4CB6-994C-C28BE9F4362C}" dt="2020-06-09T19:18:04.818" v="1703" actId="20577"/>
          <ac:spMkLst>
            <pc:docMk/>
            <pc:sldMk cId="319629282" sldId="493"/>
            <ac:spMk id="3" creationId="{00000000-0000-0000-0000-000000000000}"/>
          </ac:spMkLst>
        </pc:spChg>
        <pc:picChg chg="add mod">
          <ac:chgData name="Travis Graves" userId="ee887955-a678-4c26-80d9-aa6f47891a68" providerId="ADAL" clId="{CFE189D8-6FB3-4CB6-994C-C28BE9F4362C}" dt="2020-06-09T19:18:16.146" v="1705" actId="1076"/>
          <ac:picMkLst>
            <pc:docMk/>
            <pc:sldMk cId="319629282" sldId="493"/>
            <ac:picMk id="4" creationId="{7CD2A6D3-C7AA-4760-8789-AF3168A7FAA7}"/>
          </ac:picMkLst>
        </pc:picChg>
      </pc:sldChg>
      <pc:sldChg chg="del">
        <pc:chgData name="Travis Graves" userId="ee887955-a678-4c26-80d9-aa6f47891a68" providerId="ADAL" clId="{CFE189D8-6FB3-4CB6-994C-C28BE9F4362C}" dt="2020-06-07T20:18:20.720" v="4" actId="2696"/>
        <pc:sldMkLst>
          <pc:docMk/>
          <pc:sldMk cId="3073263970" sldId="493"/>
        </pc:sldMkLst>
      </pc:sldChg>
      <pc:sldChg chg="modSp add ord">
        <pc:chgData name="Travis Graves" userId="ee887955-a678-4c26-80d9-aa6f47891a68" providerId="ADAL" clId="{CFE189D8-6FB3-4CB6-994C-C28BE9F4362C}" dt="2020-06-09T19:22:07.557" v="1901" actId="20577"/>
        <pc:sldMkLst>
          <pc:docMk/>
          <pc:sldMk cId="1093240127" sldId="494"/>
        </pc:sldMkLst>
        <pc:spChg chg="mod">
          <ac:chgData name="Travis Graves" userId="ee887955-a678-4c26-80d9-aa6f47891a68" providerId="ADAL" clId="{CFE189D8-6FB3-4CB6-994C-C28BE9F4362C}" dt="2020-06-09T19:13:43.929" v="1514" actId="6549"/>
          <ac:spMkLst>
            <pc:docMk/>
            <pc:sldMk cId="1093240127" sldId="494"/>
            <ac:spMk id="2" creationId="{00000000-0000-0000-0000-000000000000}"/>
          </ac:spMkLst>
        </pc:spChg>
        <pc:spChg chg="mod">
          <ac:chgData name="Travis Graves" userId="ee887955-a678-4c26-80d9-aa6f47891a68" providerId="ADAL" clId="{CFE189D8-6FB3-4CB6-994C-C28BE9F4362C}" dt="2020-06-09T19:22:07.557" v="1901" actId="20577"/>
          <ac:spMkLst>
            <pc:docMk/>
            <pc:sldMk cId="1093240127" sldId="494"/>
            <ac:spMk id="3" creationId="{00000000-0000-0000-0000-000000000000}"/>
          </ac:spMkLst>
        </pc:spChg>
      </pc:sldChg>
      <pc:sldChg chg="addSp delSp modSp add ord">
        <pc:chgData name="Travis Graves" userId="ee887955-a678-4c26-80d9-aa6f47891a68" providerId="ADAL" clId="{CFE189D8-6FB3-4CB6-994C-C28BE9F4362C}" dt="2020-06-09T19:23:58.797" v="1943" actId="1076"/>
        <pc:sldMkLst>
          <pc:docMk/>
          <pc:sldMk cId="2132625111" sldId="495"/>
        </pc:sldMkLst>
        <pc:spChg chg="mod">
          <ac:chgData name="Travis Graves" userId="ee887955-a678-4c26-80d9-aa6f47891a68" providerId="ADAL" clId="{CFE189D8-6FB3-4CB6-994C-C28BE9F4362C}" dt="2020-06-09T19:23:43.956" v="1940" actId="20577"/>
          <ac:spMkLst>
            <pc:docMk/>
            <pc:sldMk cId="2132625111" sldId="495"/>
            <ac:spMk id="2" creationId="{00000000-0000-0000-0000-000000000000}"/>
          </ac:spMkLst>
        </pc:spChg>
        <pc:spChg chg="mod">
          <ac:chgData name="Travis Graves" userId="ee887955-a678-4c26-80d9-aa6f47891a68" providerId="ADAL" clId="{CFE189D8-6FB3-4CB6-994C-C28BE9F4362C}" dt="2020-06-09T19:23:47.276" v="1941" actId="6549"/>
          <ac:spMkLst>
            <pc:docMk/>
            <pc:sldMk cId="2132625111" sldId="495"/>
            <ac:spMk id="3" creationId="{00000000-0000-0000-0000-000000000000}"/>
          </ac:spMkLst>
        </pc:spChg>
        <pc:picChg chg="del">
          <ac:chgData name="Travis Graves" userId="ee887955-a678-4c26-80d9-aa6f47891a68" providerId="ADAL" clId="{CFE189D8-6FB3-4CB6-994C-C28BE9F4362C}" dt="2020-06-09T19:23:25.970" v="1904" actId="478"/>
          <ac:picMkLst>
            <pc:docMk/>
            <pc:sldMk cId="2132625111" sldId="495"/>
            <ac:picMk id="4" creationId="{BB12082A-E8C9-4AA3-8D85-3E0DB7AEF246}"/>
          </ac:picMkLst>
        </pc:picChg>
        <pc:picChg chg="add mod">
          <ac:chgData name="Travis Graves" userId="ee887955-a678-4c26-80d9-aa6f47891a68" providerId="ADAL" clId="{CFE189D8-6FB3-4CB6-994C-C28BE9F4362C}" dt="2020-06-09T19:23:58.797" v="1943" actId="1076"/>
          <ac:picMkLst>
            <pc:docMk/>
            <pc:sldMk cId="2132625111" sldId="495"/>
            <ac:picMk id="5" creationId="{5C60783F-1F37-4863-99F1-81DD90952565}"/>
          </ac:picMkLst>
        </pc:picChg>
      </pc:sldChg>
    </pc:docChg>
  </pc:docChgLst>
  <pc:docChgLst>
    <pc:chgData name="Travis Graves" userId="ee887955-a678-4c26-80d9-aa6f47891a68" providerId="ADAL" clId="{22BCE0BF-6250-4B61-9AC5-C5B35EF54EB1}"/>
    <pc:docChg chg="undo custSel addSld delSld modSld sldOrd">
      <pc:chgData name="Travis Graves" userId="ee887955-a678-4c26-80d9-aa6f47891a68" providerId="ADAL" clId="{22BCE0BF-6250-4B61-9AC5-C5B35EF54EB1}" dt="2020-05-31T01:14:10.651" v="3548" actId="20577"/>
      <pc:docMkLst>
        <pc:docMk/>
      </pc:docMkLst>
      <pc:sldChg chg="modSp">
        <pc:chgData name="Travis Graves" userId="ee887955-a678-4c26-80d9-aa6f47891a68" providerId="ADAL" clId="{22BCE0BF-6250-4B61-9AC5-C5B35EF54EB1}" dt="2020-05-31T01:13:35.638" v="3544" actId="20577"/>
        <pc:sldMkLst>
          <pc:docMk/>
          <pc:sldMk cId="1305001742" sldId="292"/>
        </pc:sldMkLst>
        <pc:spChg chg="mod">
          <ac:chgData name="Travis Graves" userId="ee887955-a678-4c26-80d9-aa6f47891a68" providerId="ADAL" clId="{22BCE0BF-6250-4B61-9AC5-C5B35EF54EB1}" dt="2020-05-31T01:13:35.638" v="3544" actId="20577"/>
          <ac:spMkLst>
            <pc:docMk/>
            <pc:sldMk cId="1305001742" sldId="292"/>
            <ac:spMk id="2" creationId="{00000000-0000-0000-0000-000000000000}"/>
          </ac:spMkLst>
        </pc:spChg>
      </pc:sldChg>
      <pc:sldChg chg="add del">
        <pc:chgData name="Travis Graves" userId="ee887955-a678-4c26-80d9-aa6f47891a68" providerId="ADAL" clId="{22BCE0BF-6250-4B61-9AC5-C5B35EF54EB1}" dt="2020-05-30T19:52:01.511" v="480" actId="2696"/>
        <pc:sldMkLst>
          <pc:docMk/>
          <pc:sldMk cId="989279719" sldId="375"/>
        </pc:sldMkLst>
      </pc:sldChg>
      <pc:sldChg chg="modSp add">
        <pc:chgData name="Travis Graves" userId="ee887955-a678-4c26-80d9-aa6f47891a68" providerId="ADAL" clId="{22BCE0BF-6250-4B61-9AC5-C5B35EF54EB1}" dt="2020-05-31T00:43:38.967" v="3521" actId="20577"/>
        <pc:sldMkLst>
          <pc:docMk/>
          <pc:sldMk cId="3044267418" sldId="467"/>
        </pc:sldMkLst>
        <pc:spChg chg="mod">
          <ac:chgData name="Travis Graves" userId="ee887955-a678-4c26-80d9-aa6f47891a68" providerId="ADAL" clId="{22BCE0BF-6250-4B61-9AC5-C5B35EF54EB1}" dt="2020-05-31T00:43:38.967" v="3521" actId="20577"/>
          <ac:spMkLst>
            <pc:docMk/>
            <pc:sldMk cId="3044267418" sldId="467"/>
            <ac:spMk id="3" creationId="{00000000-0000-0000-0000-000000000000}"/>
          </ac:spMkLst>
        </pc:spChg>
      </pc:sldChg>
      <pc:sldChg chg="modSp">
        <pc:chgData name="Travis Graves" userId="ee887955-a678-4c26-80d9-aa6f47891a68" providerId="ADAL" clId="{22BCE0BF-6250-4B61-9AC5-C5B35EF54EB1}" dt="2020-05-30T23:32:03.358" v="1932" actId="20577"/>
        <pc:sldMkLst>
          <pc:docMk/>
          <pc:sldMk cId="1597940254" sldId="475"/>
        </pc:sldMkLst>
        <pc:spChg chg="mod">
          <ac:chgData name="Travis Graves" userId="ee887955-a678-4c26-80d9-aa6f47891a68" providerId="ADAL" clId="{22BCE0BF-6250-4B61-9AC5-C5B35EF54EB1}" dt="2020-05-30T19:50:20.168" v="418" actId="6549"/>
          <ac:spMkLst>
            <pc:docMk/>
            <pc:sldMk cId="1597940254" sldId="475"/>
            <ac:spMk id="2" creationId="{00000000-0000-0000-0000-000000000000}"/>
          </ac:spMkLst>
        </pc:spChg>
        <pc:spChg chg="mod">
          <ac:chgData name="Travis Graves" userId="ee887955-a678-4c26-80d9-aa6f47891a68" providerId="ADAL" clId="{22BCE0BF-6250-4B61-9AC5-C5B35EF54EB1}" dt="2020-05-30T23:32:03.358" v="1932" actId="20577"/>
          <ac:spMkLst>
            <pc:docMk/>
            <pc:sldMk cId="1597940254" sldId="475"/>
            <ac:spMk id="5" creationId="{DBB3E428-46AD-4434-9574-DB58D51CEAE1}"/>
          </ac:spMkLst>
        </pc:spChg>
      </pc:sldChg>
      <pc:sldChg chg="del">
        <pc:chgData name="Travis Graves" userId="ee887955-a678-4c26-80d9-aa6f47891a68" providerId="ADAL" clId="{22BCE0BF-6250-4B61-9AC5-C5B35EF54EB1}" dt="2020-05-30T19:50:15.349" v="412" actId="2696"/>
        <pc:sldMkLst>
          <pc:docMk/>
          <pc:sldMk cId="962391833" sldId="476"/>
        </pc:sldMkLst>
      </pc:sldChg>
      <pc:sldChg chg="del">
        <pc:chgData name="Travis Graves" userId="ee887955-a678-4c26-80d9-aa6f47891a68" providerId="ADAL" clId="{22BCE0BF-6250-4B61-9AC5-C5B35EF54EB1}" dt="2020-05-30T19:10:07.848" v="47" actId="2696"/>
        <pc:sldMkLst>
          <pc:docMk/>
          <pc:sldMk cId="2066340003" sldId="477"/>
        </pc:sldMkLst>
      </pc:sldChg>
      <pc:sldChg chg="modSp">
        <pc:chgData name="Travis Graves" userId="ee887955-a678-4c26-80d9-aa6f47891a68" providerId="ADAL" clId="{22BCE0BF-6250-4B61-9AC5-C5B35EF54EB1}" dt="2020-05-31T00:16:07.171" v="2788" actId="14100"/>
        <pc:sldMkLst>
          <pc:docMk/>
          <pc:sldMk cId="3291947258" sldId="478"/>
        </pc:sldMkLst>
        <pc:spChg chg="mod">
          <ac:chgData name="Travis Graves" userId="ee887955-a678-4c26-80d9-aa6f47891a68" providerId="ADAL" clId="{22BCE0BF-6250-4B61-9AC5-C5B35EF54EB1}" dt="2020-05-30T19:10:26.807" v="74" actId="20577"/>
          <ac:spMkLst>
            <pc:docMk/>
            <pc:sldMk cId="3291947258" sldId="478"/>
            <ac:spMk id="2" creationId="{00000000-0000-0000-0000-000000000000}"/>
          </ac:spMkLst>
        </pc:spChg>
        <pc:spChg chg="mod">
          <ac:chgData name="Travis Graves" userId="ee887955-a678-4c26-80d9-aa6f47891a68" providerId="ADAL" clId="{22BCE0BF-6250-4B61-9AC5-C5B35EF54EB1}" dt="2020-05-31T00:16:07.171" v="2788" actId="14100"/>
          <ac:spMkLst>
            <pc:docMk/>
            <pc:sldMk cId="3291947258" sldId="478"/>
            <ac:spMk id="3" creationId="{00000000-0000-0000-0000-000000000000}"/>
          </ac:spMkLst>
        </pc:spChg>
      </pc:sldChg>
      <pc:sldChg chg="modSp add">
        <pc:chgData name="Travis Graves" userId="ee887955-a678-4c26-80d9-aa6f47891a68" providerId="ADAL" clId="{22BCE0BF-6250-4B61-9AC5-C5B35EF54EB1}" dt="2020-05-30T23:36:27.321" v="1937" actId="108"/>
        <pc:sldMkLst>
          <pc:docMk/>
          <pc:sldMk cId="2345093737" sldId="479"/>
        </pc:sldMkLst>
        <pc:spChg chg="mod">
          <ac:chgData name="Travis Graves" userId="ee887955-a678-4c26-80d9-aa6f47891a68" providerId="ADAL" clId="{22BCE0BF-6250-4B61-9AC5-C5B35EF54EB1}" dt="2020-05-30T19:50:46.796" v="477" actId="20577"/>
          <ac:spMkLst>
            <pc:docMk/>
            <pc:sldMk cId="2345093737" sldId="479"/>
            <ac:spMk id="2" creationId="{00000000-0000-0000-0000-000000000000}"/>
          </ac:spMkLst>
        </pc:spChg>
        <pc:spChg chg="mod">
          <ac:chgData name="Travis Graves" userId="ee887955-a678-4c26-80d9-aa6f47891a68" providerId="ADAL" clId="{22BCE0BF-6250-4B61-9AC5-C5B35EF54EB1}" dt="2020-05-30T23:36:27.321" v="1937" actId="108"/>
          <ac:spMkLst>
            <pc:docMk/>
            <pc:sldMk cId="2345093737" sldId="479"/>
            <ac:spMk id="3" creationId="{00000000-0000-0000-0000-000000000000}"/>
          </ac:spMkLst>
        </pc:spChg>
      </pc:sldChg>
      <pc:sldChg chg="modSp add del">
        <pc:chgData name="Travis Graves" userId="ee887955-a678-4c26-80d9-aa6f47891a68" providerId="ADAL" clId="{22BCE0BF-6250-4B61-9AC5-C5B35EF54EB1}" dt="2020-05-30T19:55:37.415" v="713" actId="2696"/>
        <pc:sldMkLst>
          <pc:docMk/>
          <pc:sldMk cId="2314179759" sldId="480"/>
        </pc:sldMkLst>
        <pc:spChg chg="mod">
          <ac:chgData name="Travis Graves" userId="ee887955-a678-4c26-80d9-aa6f47891a68" providerId="ADAL" clId="{22BCE0BF-6250-4B61-9AC5-C5B35EF54EB1}" dt="2020-05-30T19:52:18.899" v="531" actId="20577"/>
          <ac:spMkLst>
            <pc:docMk/>
            <pc:sldMk cId="2314179759" sldId="480"/>
            <ac:spMk id="2" creationId="{00000000-0000-0000-0000-000000000000}"/>
          </ac:spMkLst>
        </pc:spChg>
        <pc:spChg chg="mod">
          <ac:chgData name="Travis Graves" userId="ee887955-a678-4c26-80d9-aa6f47891a68" providerId="ADAL" clId="{22BCE0BF-6250-4B61-9AC5-C5B35EF54EB1}" dt="2020-05-30T19:52:44.591" v="613" actId="20577"/>
          <ac:spMkLst>
            <pc:docMk/>
            <pc:sldMk cId="2314179759" sldId="480"/>
            <ac:spMk id="3" creationId="{00000000-0000-0000-0000-000000000000}"/>
          </ac:spMkLst>
        </pc:spChg>
      </pc:sldChg>
      <pc:sldChg chg="del">
        <pc:chgData name="Travis Graves" userId="ee887955-a678-4c26-80d9-aa6f47891a68" providerId="ADAL" clId="{22BCE0BF-6250-4B61-9AC5-C5B35EF54EB1}" dt="2020-05-30T19:50:15.371" v="413" actId="2696"/>
        <pc:sldMkLst>
          <pc:docMk/>
          <pc:sldMk cId="2119322922" sldId="481"/>
        </pc:sldMkLst>
      </pc:sldChg>
      <pc:sldChg chg="modSp add">
        <pc:chgData name="Travis Graves" userId="ee887955-a678-4c26-80d9-aa6f47891a68" providerId="ADAL" clId="{22BCE0BF-6250-4B61-9AC5-C5B35EF54EB1}" dt="2020-05-31T00:55:17.097" v="3535" actId="20577"/>
        <pc:sldMkLst>
          <pc:docMk/>
          <pc:sldMk cId="3725969715" sldId="481"/>
        </pc:sldMkLst>
        <pc:spChg chg="mod">
          <ac:chgData name="Travis Graves" userId="ee887955-a678-4c26-80d9-aa6f47891a68" providerId="ADAL" clId="{22BCE0BF-6250-4B61-9AC5-C5B35EF54EB1}" dt="2020-05-30T23:07:19.880" v="1759" actId="20577"/>
          <ac:spMkLst>
            <pc:docMk/>
            <pc:sldMk cId="3725969715" sldId="481"/>
            <ac:spMk id="2" creationId="{00000000-0000-0000-0000-000000000000}"/>
          </ac:spMkLst>
        </pc:spChg>
        <pc:spChg chg="mod">
          <ac:chgData name="Travis Graves" userId="ee887955-a678-4c26-80d9-aa6f47891a68" providerId="ADAL" clId="{22BCE0BF-6250-4B61-9AC5-C5B35EF54EB1}" dt="2020-05-31T00:55:17.097" v="3535" actId="20577"/>
          <ac:spMkLst>
            <pc:docMk/>
            <pc:sldMk cId="3725969715" sldId="481"/>
            <ac:spMk id="3" creationId="{00000000-0000-0000-0000-000000000000}"/>
          </ac:spMkLst>
        </pc:spChg>
      </pc:sldChg>
      <pc:sldChg chg="modSp add">
        <pc:chgData name="Travis Graves" userId="ee887955-a678-4c26-80d9-aa6f47891a68" providerId="ADAL" clId="{22BCE0BF-6250-4B61-9AC5-C5B35EF54EB1}" dt="2020-05-31T00:54:16.398" v="3523" actId="20577"/>
        <pc:sldMkLst>
          <pc:docMk/>
          <pc:sldMk cId="338934971" sldId="482"/>
        </pc:sldMkLst>
        <pc:spChg chg="mod">
          <ac:chgData name="Travis Graves" userId="ee887955-a678-4c26-80d9-aa6f47891a68" providerId="ADAL" clId="{22BCE0BF-6250-4B61-9AC5-C5B35EF54EB1}" dt="2020-05-30T19:55:32.760" v="712" actId="20577"/>
          <ac:spMkLst>
            <pc:docMk/>
            <pc:sldMk cId="338934971" sldId="482"/>
            <ac:spMk id="2" creationId="{00000000-0000-0000-0000-000000000000}"/>
          </ac:spMkLst>
        </pc:spChg>
        <pc:spChg chg="mod">
          <ac:chgData name="Travis Graves" userId="ee887955-a678-4c26-80d9-aa6f47891a68" providerId="ADAL" clId="{22BCE0BF-6250-4B61-9AC5-C5B35EF54EB1}" dt="2020-05-31T00:54:16.398" v="3523" actId="20577"/>
          <ac:spMkLst>
            <pc:docMk/>
            <pc:sldMk cId="338934971" sldId="482"/>
            <ac:spMk id="3" creationId="{00000000-0000-0000-0000-000000000000}"/>
          </ac:spMkLst>
        </pc:spChg>
      </pc:sldChg>
      <pc:sldChg chg="del">
        <pc:chgData name="Travis Graves" userId="ee887955-a678-4c26-80d9-aa6f47891a68" providerId="ADAL" clId="{22BCE0BF-6250-4B61-9AC5-C5B35EF54EB1}" dt="2020-05-30T19:50:15.439" v="416" actId="2696"/>
        <pc:sldMkLst>
          <pc:docMk/>
          <pc:sldMk cId="687514887" sldId="482"/>
        </pc:sldMkLst>
      </pc:sldChg>
      <pc:sldChg chg="modSp add">
        <pc:chgData name="Travis Graves" userId="ee887955-a678-4c26-80d9-aa6f47891a68" providerId="ADAL" clId="{22BCE0BF-6250-4B61-9AC5-C5B35EF54EB1}" dt="2020-05-30T23:46:14.311" v="2577" actId="20577"/>
        <pc:sldMkLst>
          <pc:docMk/>
          <pc:sldMk cId="2063426503" sldId="483"/>
        </pc:sldMkLst>
        <pc:spChg chg="mod">
          <ac:chgData name="Travis Graves" userId="ee887955-a678-4c26-80d9-aa6f47891a68" providerId="ADAL" clId="{22BCE0BF-6250-4B61-9AC5-C5B35EF54EB1}" dt="2020-05-30T23:38:53.693" v="1985" actId="20577"/>
          <ac:spMkLst>
            <pc:docMk/>
            <pc:sldMk cId="2063426503" sldId="483"/>
            <ac:spMk id="2" creationId="{00000000-0000-0000-0000-000000000000}"/>
          </ac:spMkLst>
        </pc:spChg>
        <pc:spChg chg="mod">
          <ac:chgData name="Travis Graves" userId="ee887955-a678-4c26-80d9-aa6f47891a68" providerId="ADAL" clId="{22BCE0BF-6250-4B61-9AC5-C5B35EF54EB1}" dt="2020-05-30T23:46:14.311" v="2577" actId="20577"/>
          <ac:spMkLst>
            <pc:docMk/>
            <pc:sldMk cId="2063426503" sldId="483"/>
            <ac:spMk id="3" creationId="{00000000-0000-0000-0000-000000000000}"/>
          </ac:spMkLst>
        </pc:spChg>
      </pc:sldChg>
      <pc:sldChg chg="modSp add ord">
        <pc:chgData name="Travis Graves" userId="ee887955-a678-4c26-80d9-aa6f47891a68" providerId="ADAL" clId="{22BCE0BF-6250-4B61-9AC5-C5B35EF54EB1}" dt="2020-05-31T00:20:29.798" v="3088" actId="20577"/>
        <pc:sldMkLst>
          <pc:docMk/>
          <pc:sldMk cId="825278655" sldId="484"/>
        </pc:sldMkLst>
        <pc:spChg chg="mod">
          <ac:chgData name="Travis Graves" userId="ee887955-a678-4c26-80d9-aa6f47891a68" providerId="ADAL" clId="{22BCE0BF-6250-4B61-9AC5-C5B35EF54EB1}" dt="2020-05-31T00:17:44.060" v="2819" actId="20577"/>
          <ac:spMkLst>
            <pc:docMk/>
            <pc:sldMk cId="825278655" sldId="484"/>
            <ac:spMk id="2" creationId="{00000000-0000-0000-0000-000000000000}"/>
          </ac:spMkLst>
        </pc:spChg>
        <pc:spChg chg="mod">
          <ac:chgData name="Travis Graves" userId="ee887955-a678-4c26-80d9-aa6f47891a68" providerId="ADAL" clId="{22BCE0BF-6250-4B61-9AC5-C5B35EF54EB1}" dt="2020-05-31T00:20:29.798" v="3088" actId="20577"/>
          <ac:spMkLst>
            <pc:docMk/>
            <pc:sldMk cId="825278655" sldId="484"/>
            <ac:spMk id="3" creationId="{00000000-0000-0000-0000-000000000000}"/>
          </ac:spMkLst>
        </pc:spChg>
      </pc:sldChg>
      <pc:sldChg chg="del">
        <pc:chgData name="Travis Graves" userId="ee887955-a678-4c26-80d9-aa6f47891a68" providerId="ADAL" clId="{22BCE0BF-6250-4B61-9AC5-C5B35EF54EB1}" dt="2020-05-30T19:50:15.400" v="414" actId="2696"/>
        <pc:sldMkLst>
          <pc:docMk/>
          <pc:sldMk cId="930532154" sldId="484"/>
        </pc:sldMkLst>
      </pc:sldChg>
      <pc:sldChg chg="del">
        <pc:chgData name="Travis Graves" userId="ee887955-a678-4c26-80d9-aa6f47891a68" providerId="ADAL" clId="{22BCE0BF-6250-4B61-9AC5-C5B35EF54EB1}" dt="2020-05-30T19:50:15.422" v="415" actId="2696"/>
        <pc:sldMkLst>
          <pc:docMk/>
          <pc:sldMk cId="1034084719" sldId="485"/>
        </pc:sldMkLst>
      </pc:sldChg>
      <pc:sldChg chg="addSp delSp modSp add ord">
        <pc:chgData name="Travis Graves" userId="ee887955-a678-4c26-80d9-aa6f47891a68" providerId="ADAL" clId="{22BCE0BF-6250-4B61-9AC5-C5B35EF54EB1}" dt="2020-05-31T01:14:10.651" v="3548" actId="20577"/>
        <pc:sldMkLst>
          <pc:docMk/>
          <pc:sldMk cId="1653416510" sldId="485"/>
        </pc:sldMkLst>
        <pc:spChg chg="mod">
          <ac:chgData name="Travis Graves" userId="ee887955-a678-4c26-80d9-aa6f47891a68" providerId="ADAL" clId="{22BCE0BF-6250-4B61-9AC5-C5B35EF54EB1}" dt="2020-05-31T01:14:10.651" v="3548" actId="20577"/>
          <ac:spMkLst>
            <pc:docMk/>
            <pc:sldMk cId="1653416510" sldId="485"/>
            <ac:spMk id="2" creationId="{00000000-0000-0000-0000-000000000000}"/>
          </ac:spMkLst>
        </pc:spChg>
        <pc:spChg chg="add mod">
          <ac:chgData name="Travis Graves" userId="ee887955-a678-4c26-80d9-aa6f47891a68" providerId="ADAL" clId="{22BCE0BF-6250-4B61-9AC5-C5B35EF54EB1}" dt="2020-05-31T00:17:28.136" v="2795" actId="478"/>
          <ac:spMkLst>
            <pc:docMk/>
            <pc:sldMk cId="1653416510" sldId="485"/>
            <ac:spMk id="4" creationId="{D57A1891-9DC9-45F5-A2E7-DDF1ADDE47BC}"/>
          </ac:spMkLst>
        </pc:spChg>
        <pc:spChg chg="del">
          <ac:chgData name="Travis Graves" userId="ee887955-a678-4c26-80d9-aa6f47891a68" providerId="ADAL" clId="{22BCE0BF-6250-4B61-9AC5-C5B35EF54EB1}" dt="2020-05-31T00:17:28.136" v="2795" actId="478"/>
          <ac:spMkLst>
            <pc:docMk/>
            <pc:sldMk cId="1653416510" sldId="485"/>
            <ac:spMk id="5" creationId="{DBB3E428-46AD-4434-9574-DB58D51CEAE1}"/>
          </ac:spMkLst>
        </pc:spChg>
      </pc:sldChg>
      <pc:sldChg chg="modSp add">
        <pc:chgData name="Travis Graves" userId="ee887955-a678-4c26-80d9-aa6f47891a68" providerId="ADAL" clId="{22BCE0BF-6250-4B61-9AC5-C5B35EF54EB1}" dt="2020-05-31T00:38:02.253" v="3512" actId="20577"/>
        <pc:sldMkLst>
          <pc:docMk/>
          <pc:sldMk cId="3751933994" sldId="486"/>
        </pc:sldMkLst>
        <pc:spChg chg="mod">
          <ac:chgData name="Travis Graves" userId="ee887955-a678-4c26-80d9-aa6f47891a68" providerId="ADAL" clId="{22BCE0BF-6250-4B61-9AC5-C5B35EF54EB1}" dt="2020-05-31T00:23:36.248" v="3094" actId="20577"/>
          <ac:spMkLst>
            <pc:docMk/>
            <pc:sldMk cId="3751933994" sldId="486"/>
            <ac:spMk id="2" creationId="{00000000-0000-0000-0000-000000000000}"/>
          </ac:spMkLst>
        </pc:spChg>
        <pc:spChg chg="mod">
          <ac:chgData name="Travis Graves" userId="ee887955-a678-4c26-80d9-aa6f47891a68" providerId="ADAL" clId="{22BCE0BF-6250-4B61-9AC5-C5B35EF54EB1}" dt="2020-05-31T00:38:02.253" v="3512" actId="20577"/>
          <ac:spMkLst>
            <pc:docMk/>
            <pc:sldMk cId="3751933994" sldId="486"/>
            <ac:spMk id="3" creationId="{00000000-0000-0000-0000-000000000000}"/>
          </ac:spMkLst>
        </pc:spChg>
      </pc:sldChg>
      <pc:sldChg chg="del">
        <pc:chgData name="Travis Graves" userId="ee887955-a678-4c26-80d9-aa6f47891a68" providerId="ADAL" clId="{22BCE0BF-6250-4B61-9AC5-C5B35EF54EB1}" dt="2020-05-30T19:50:15.455" v="417" actId="2696"/>
        <pc:sldMkLst>
          <pc:docMk/>
          <pc:sldMk cId="4281600748" sldId="486"/>
        </pc:sldMkLst>
      </pc:sldChg>
      <pc:sldChg chg="modSp add del">
        <pc:chgData name="Travis Graves" userId="ee887955-a678-4c26-80d9-aa6f47891a68" providerId="ADAL" clId="{22BCE0BF-6250-4B61-9AC5-C5B35EF54EB1}" dt="2020-05-31T00:24:36.340" v="3147" actId="2696"/>
        <pc:sldMkLst>
          <pc:docMk/>
          <pc:sldMk cId="961813907" sldId="487"/>
        </pc:sldMkLst>
        <pc:spChg chg="mod">
          <ac:chgData name="Travis Graves" userId="ee887955-a678-4c26-80d9-aa6f47891a68" providerId="ADAL" clId="{22BCE0BF-6250-4B61-9AC5-C5B35EF54EB1}" dt="2020-05-31T00:24:08.952" v="3142" actId="20577"/>
          <ac:spMkLst>
            <pc:docMk/>
            <pc:sldMk cId="961813907" sldId="487"/>
            <ac:spMk id="2" creationId="{00000000-0000-0000-0000-000000000000}"/>
          </ac:spMkLst>
        </pc:spChg>
        <pc:spChg chg="mod">
          <ac:chgData name="Travis Graves" userId="ee887955-a678-4c26-80d9-aa6f47891a68" providerId="ADAL" clId="{22BCE0BF-6250-4B61-9AC5-C5B35EF54EB1}" dt="2020-05-31T00:24:28.763" v="3146"/>
          <ac:spMkLst>
            <pc:docMk/>
            <pc:sldMk cId="961813907" sldId="487"/>
            <ac:spMk id="3" creationId="{00000000-0000-0000-0000-000000000000}"/>
          </ac:spMkLst>
        </pc:spChg>
      </pc:sldChg>
      <pc:sldChg chg="modSp add ord">
        <pc:chgData name="Travis Graves" userId="ee887955-a678-4c26-80d9-aa6f47891a68" providerId="ADAL" clId="{22BCE0BF-6250-4B61-9AC5-C5B35EF54EB1}" dt="2020-05-31T00:27:59.344" v="3510" actId="20577"/>
        <pc:sldMkLst>
          <pc:docMk/>
          <pc:sldMk cId="3278185742" sldId="487"/>
        </pc:sldMkLst>
        <pc:spChg chg="mod">
          <ac:chgData name="Travis Graves" userId="ee887955-a678-4c26-80d9-aa6f47891a68" providerId="ADAL" clId="{22BCE0BF-6250-4B61-9AC5-C5B35EF54EB1}" dt="2020-05-31T00:27:54.583" v="3502" actId="20577"/>
          <ac:spMkLst>
            <pc:docMk/>
            <pc:sldMk cId="3278185742" sldId="487"/>
            <ac:spMk id="2" creationId="{00000000-0000-0000-0000-000000000000}"/>
          </ac:spMkLst>
        </pc:spChg>
        <pc:spChg chg="mod">
          <ac:chgData name="Travis Graves" userId="ee887955-a678-4c26-80d9-aa6f47891a68" providerId="ADAL" clId="{22BCE0BF-6250-4B61-9AC5-C5B35EF54EB1}" dt="2020-05-31T00:27:59.344" v="3510" actId="20577"/>
          <ac:spMkLst>
            <pc:docMk/>
            <pc:sldMk cId="3278185742" sldId="487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388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37025" y="0"/>
            <a:ext cx="316388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A241CB-CB47-483D-A90B-AA7914588DA0}" type="datetimeFigureOut">
              <a:rPr lang="en-US"/>
              <a:t>7/11/2020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4700" y="1198563"/>
            <a:ext cx="5753100" cy="32369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0250" y="4614863"/>
            <a:ext cx="5842000" cy="3775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07488"/>
            <a:ext cx="316388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37025" y="9107488"/>
            <a:ext cx="316388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53A82B-9955-4984-9745-87E6E524CE75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256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53A82B-9955-4984-9745-87E6E524CE7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1854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53A82B-9955-4984-9745-87E6E524CE7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654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1165525" y="836681"/>
            <a:ext cx="10058400" cy="5562600"/>
          </a:xfrm>
          <a:prstGeom prst="rect">
            <a:avLst/>
          </a:prstGeom>
          <a:gradFill rotWithShape="1">
            <a:gsLst>
              <a:gs pos="0">
                <a:srgbClr val="E0E3B9">
                  <a:alpha val="50998"/>
                </a:srgbClr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771652" y="1863725"/>
            <a:ext cx="8591549" cy="3113088"/>
          </a:xfrm>
        </p:spPr>
        <p:txBody>
          <a:bodyPr/>
          <a:lstStyle>
            <a:lvl1pPr algn="ctr">
              <a:defRPr sz="5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761068" y="4965700"/>
            <a:ext cx="8602133" cy="673100"/>
          </a:xfrm>
        </p:spPr>
        <p:txBody>
          <a:bodyPr lIns="91440" tIns="45720" rIns="91440" bIns="45720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09000" y="77788"/>
            <a:ext cx="2463800" cy="60944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600" y="77788"/>
            <a:ext cx="7188200" cy="60944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01233" y="1066800"/>
            <a:ext cx="4582584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019" y="1066800"/>
            <a:ext cx="4582583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8"/>
          <p:cNvSpPr>
            <a:spLocks noChangeArrowheads="1"/>
          </p:cNvSpPr>
          <p:nvPr userDrawn="1"/>
        </p:nvSpPr>
        <p:spPr bwMode="auto">
          <a:xfrm>
            <a:off x="1016000" y="838200"/>
            <a:ext cx="10058400" cy="5562600"/>
          </a:xfrm>
          <a:prstGeom prst="rect">
            <a:avLst/>
          </a:prstGeom>
          <a:gradFill rotWithShape="1">
            <a:gsLst>
              <a:gs pos="0">
                <a:srgbClr val="E0E3B9">
                  <a:alpha val="50998"/>
                </a:srgbClr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117600" y="77788"/>
            <a:ext cx="9855200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01235" y="1066800"/>
            <a:ext cx="9368367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5" r:id="rId1"/>
    <p:sldLayoutId id="2147483896" r:id="rId2"/>
    <p:sldLayoutId id="2147483897" r:id="rId3"/>
    <p:sldLayoutId id="2147483898" r:id="rId4"/>
    <p:sldLayoutId id="2147483899" r:id="rId5"/>
    <p:sldLayoutId id="2147483900" r:id="rId6"/>
    <p:sldLayoutId id="2147483901" r:id="rId7"/>
    <p:sldLayoutId id="2147483902" r:id="rId8"/>
    <p:sldLayoutId id="2147483903" r:id="rId9"/>
    <p:sldLayoutId id="2147483904" r:id="rId10"/>
    <p:sldLayoutId id="2147483905" r:id="rId11"/>
  </p:sldLayoutIdLst>
  <p:txStyles>
    <p:titleStyle>
      <a:lvl1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40000"/>
        </a:spcBef>
        <a:spcAft>
          <a:spcPct val="0"/>
        </a:spcAft>
        <a:buClr>
          <a:srgbClr val="8DACD0"/>
        </a:buClr>
        <a:buSzPct val="70000"/>
        <a:buFont typeface="Wingdings" pitchFamily="2" charset="2"/>
        <a:buBlip>
          <a:blip r:embed="rId13"/>
        </a:buBlip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631825" indent="-174625" algn="l" rtl="0" eaLnBrk="0" fontAlgn="base" hangingPunct="0">
        <a:spcBef>
          <a:spcPct val="40000"/>
        </a:spcBef>
        <a:spcAft>
          <a:spcPct val="0"/>
        </a:spcAft>
        <a:buClr>
          <a:srgbClr val="8DACD0"/>
        </a:buClr>
        <a:buFont typeface="Wingdings" pitchFamily="2" charset="2"/>
        <a:buChar char=""/>
        <a:defRPr sz="2400">
          <a:solidFill>
            <a:schemeClr val="tx1"/>
          </a:solidFill>
          <a:latin typeface="+mn-lt"/>
        </a:defRPr>
      </a:lvl2pPr>
      <a:lvl3pPr marL="860425" indent="-635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3pPr>
      <a:lvl4pPr marL="1089025" indent="282575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4pPr>
      <a:lvl5pPr marL="13128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5pPr>
      <a:lvl6pPr marL="17700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6pPr>
      <a:lvl7pPr marL="22272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7pPr>
      <a:lvl8pPr marL="26844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8pPr>
      <a:lvl9pPr marL="31416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7569" y="2040821"/>
            <a:ext cx="8485632" cy="2112264"/>
          </a:xfrm>
        </p:spPr>
        <p:txBody>
          <a:bodyPr>
            <a:noAutofit/>
          </a:bodyPr>
          <a:lstStyle/>
          <a:p>
            <a:r>
              <a:rPr lang="en-US" sz="6000" dirty="0"/>
              <a:t>Google G Suite Drive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DBB3E428-46AD-4434-9574-DB58D51CEAE1}"/>
              </a:ext>
            </a:extLst>
          </p:cNvPr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001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0051" y="249426"/>
            <a:ext cx="9855200" cy="684212"/>
          </a:xfrm>
        </p:spPr>
        <p:txBody>
          <a:bodyPr/>
          <a:lstStyle/>
          <a:p>
            <a:r>
              <a:rPr lang="en-US" dirty="0"/>
              <a:t>Google Drive – aka “My Drive”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1816" y="1151641"/>
            <a:ext cx="9368367" cy="5105400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Google Drive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Online &amp; Offline Support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Client Apps 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Creating Files and Folders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Copying and Moving Files 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Trash</a:t>
            </a:r>
          </a:p>
          <a:p>
            <a:pPr lvl="2">
              <a:spcAft>
                <a:spcPts val="600"/>
              </a:spcAft>
            </a:pPr>
            <a:r>
              <a:rPr lang="en-US" dirty="0"/>
              <a:t>Default Retention time (forever)</a:t>
            </a:r>
          </a:p>
          <a:p>
            <a:pPr lvl="2">
              <a:spcAft>
                <a:spcPts val="600"/>
              </a:spcAft>
            </a:pPr>
            <a:r>
              <a:rPr lang="en-US" dirty="0"/>
              <a:t>If you delete content from the trash it is gone and can’t be recovered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Sharing Files</a:t>
            </a:r>
          </a:p>
          <a:p>
            <a:pPr lvl="1">
              <a:spcAft>
                <a:spcPts val="600"/>
              </a:spcAft>
            </a:pPr>
            <a:endParaRPr lang="en-US" dirty="0"/>
          </a:p>
          <a:p>
            <a:pPr lvl="1">
              <a:spcAft>
                <a:spcPts val="600"/>
              </a:spcAf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86868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0051" y="249426"/>
            <a:ext cx="9855200" cy="684212"/>
          </a:xfrm>
        </p:spPr>
        <p:txBody>
          <a:bodyPr/>
          <a:lstStyle/>
          <a:p>
            <a:r>
              <a:rPr lang="en-US" dirty="0"/>
              <a:t>Google Drive – “My Drive” – Sharing Files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1816" y="876300"/>
            <a:ext cx="9600620" cy="5105400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Google Drive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Sharing Files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Default all users have the ability to share content in their Google Drive with anyone in the world. </a:t>
            </a:r>
          </a:p>
          <a:p>
            <a:pPr lvl="1">
              <a:spcAft>
                <a:spcPts val="600"/>
              </a:spcAft>
            </a:pPr>
            <a:endParaRPr lang="en-US" dirty="0"/>
          </a:p>
          <a:p>
            <a:pPr lvl="1">
              <a:spcAft>
                <a:spcPts val="600"/>
              </a:spcAf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26401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0051" y="249426"/>
            <a:ext cx="9855200" cy="684212"/>
          </a:xfrm>
        </p:spPr>
        <p:txBody>
          <a:bodyPr/>
          <a:lstStyle/>
          <a:p>
            <a:r>
              <a:rPr lang="en-US" dirty="0"/>
              <a:t>Google Drive – “My Drive” – Workspaces and Priority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1816" y="1151641"/>
            <a:ext cx="9368367" cy="5105400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Google Drive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Workspaces and Priority</a:t>
            </a:r>
          </a:p>
          <a:p>
            <a:pPr lvl="1">
              <a:spcAft>
                <a:spcPts val="600"/>
              </a:spcAft>
            </a:pPr>
            <a:endParaRPr lang="en-US" dirty="0"/>
          </a:p>
          <a:p>
            <a:pPr lvl="1">
              <a:spcAft>
                <a:spcPts val="600"/>
              </a:spcAf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89795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0051" y="249426"/>
            <a:ext cx="9855200" cy="684212"/>
          </a:xfrm>
        </p:spPr>
        <p:txBody>
          <a:bodyPr/>
          <a:lstStyle/>
          <a:p>
            <a:r>
              <a:rPr lang="en-US" dirty="0"/>
              <a:t>Google Drive – “My Drive” – Shared with 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1816" y="1151641"/>
            <a:ext cx="9368367" cy="5105400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Google Drive Shared with me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See items shared with you</a:t>
            </a:r>
          </a:p>
          <a:p>
            <a:pPr lvl="1">
              <a:spcAft>
                <a:spcPts val="600"/>
              </a:spcAft>
            </a:pPr>
            <a:endParaRPr lang="en-US" dirty="0"/>
          </a:p>
          <a:p>
            <a:pPr lvl="1">
              <a:spcAft>
                <a:spcPts val="600"/>
              </a:spcAf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49960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0051" y="249426"/>
            <a:ext cx="9855200" cy="684212"/>
          </a:xfrm>
        </p:spPr>
        <p:txBody>
          <a:bodyPr/>
          <a:lstStyle/>
          <a:p>
            <a:r>
              <a:rPr lang="en-US" dirty="0"/>
              <a:t>Google Drive – Drive File Stream for Windows PC’s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1816" y="1151641"/>
            <a:ext cx="9368367" cy="5105400"/>
          </a:xfrm>
        </p:spPr>
        <p:txBody>
          <a:bodyPr>
            <a:normAutofit fontScale="92500" lnSpcReduction="10000"/>
          </a:bodyPr>
          <a:lstStyle/>
          <a:p>
            <a:pPr>
              <a:spcAft>
                <a:spcPts val="600"/>
              </a:spcAft>
            </a:pPr>
            <a:r>
              <a:rPr lang="en-US" dirty="0"/>
              <a:t>Download and Install Drive File Stream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Requires local administrator rights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https://support.google.com/drive/answer/7329379</a:t>
            </a:r>
          </a:p>
          <a:p>
            <a:pPr>
              <a:spcAft>
                <a:spcPts val="600"/>
              </a:spcAft>
            </a:pPr>
            <a:r>
              <a:rPr lang="en-US" dirty="0"/>
              <a:t>Google Drive Appears as the G: drive on your PC. 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Can change to a different Drive Letter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You can select to make files “Available Offline”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Docs, Sheets, Slides files require that you turn on Offline Access in Chrome</a:t>
            </a:r>
          </a:p>
          <a:p>
            <a:pPr lvl="2">
              <a:spcAft>
                <a:spcPts val="600"/>
              </a:spcAft>
            </a:pPr>
            <a:r>
              <a:rPr lang="en-US" dirty="0"/>
              <a:t>Windows PC’s &amp; Mac’s must Install Google Docs Offline Chrome Extension (App ID: </a:t>
            </a:r>
            <a:r>
              <a:rPr lang="en-US" dirty="0" err="1"/>
              <a:t>ghbmnnjooekpmoecnnnilnnbdlolhkhi</a:t>
            </a:r>
            <a:r>
              <a:rPr lang="en-US" dirty="0"/>
              <a:t>)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Open Docs, Select Settings, Toggle On Offline</a:t>
            </a:r>
          </a:p>
          <a:p>
            <a:pPr lvl="2">
              <a:spcAft>
                <a:spcPts val="600"/>
              </a:spcAft>
            </a:pPr>
            <a:r>
              <a:rPr lang="en-US" dirty="0"/>
              <a:t>Side Note: Chromebooks can do this too…</a:t>
            </a:r>
          </a:p>
          <a:p>
            <a:pPr lvl="1">
              <a:spcAft>
                <a:spcPts val="600"/>
              </a:spcAft>
            </a:pPr>
            <a:endParaRPr lang="en-US" dirty="0"/>
          </a:p>
          <a:p>
            <a:pPr lvl="1">
              <a:spcAft>
                <a:spcPts val="600"/>
              </a:spcAf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76318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0051" y="249426"/>
            <a:ext cx="9855200" cy="684212"/>
          </a:xfrm>
        </p:spPr>
        <p:txBody>
          <a:bodyPr/>
          <a:lstStyle/>
          <a:p>
            <a:r>
              <a:rPr lang="en-US" dirty="0"/>
              <a:t>Google Drive – Drive File Stream for Mac’s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1816" y="1151641"/>
            <a:ext cx="9368367" cy="5105400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Download and Install Drive File Stream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Requires local administrator rights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https://support.google.com/drive/answer/7329379</a:t>
            </a:r>
          </a:p>
          <a:p>
            <a:pPr>
              <a:spcAft>
                <a:spcPts val="600"/>
              </a:spcAft>
            </a:pPr>
            <a:r>
              <a:rPr lang="en-US" dirty="0"/>
              <a:t>Works that same as Google Drive on Windows PC’s. </a:t>
            </a:r>
          </a:p>
          <a:p>
            <a:pPr lvl="1">
              <a:spcAft>
                <a:spcPts val="600"/>
              </a:spcAft>
            </a:pPr>
            <a:r>
              <a:rPr lang="en-US"/>
              <a:t>You </a:t>
            </a:r>
            <a:r>
              <a:rPr lang="en-US" dirty="0"/>
              <a:t>can select to make files “Available Offline”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Docs, Sheets, Slides files require that you turn on Offline Access in Chrome</a:t>
            </a:r>
          </a:p>
          <a:p>
            <a:pPr lvl="2">
              <a:spcAft>
                <a:spcPts val="600"/>
              </a:spcAft>
            </a:pPr>
            <a:r>
              <a:rPr lang="en-US" dirty="0"/>
              <a:t>Windows PC’s &amp; Mac’s must Install Google Docs Offline Chrome Extension (App ID: </a:t>
            </a:r>
            <a:r>
              <a:rPr lang="en-US" dirty="0" err="1"/>
              <a:t>ghbmnnjooekpmoecnnnilnnbdlolhkhi</a:t>
            </a:r>
            <a:r>
              <a:rPr lang="en-US" dirty="0"/>
              <a:t>)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Open Docs, Select Settings, Toggle On Offline</a:t>
            </a:r>
          </a:p>
          <a:p>
            <a:pPr lvl="2">
              <a:spcAft>
                <a:spcPts val="600"/>
              </a:spcAft>
            </a:pPr>
            <a:r>
              <a:rPr lang="en-US" dirty="0"/>
              <a:t>Side Note: Chromebooks can do this too…</a:t>
            </a:r>
          </a:p>
          <a:p>
            <a:pPr lvl="1">
              <a:spcAft>
                <a:spcPts val="600"/>
              </a:spcAft>
            </a:pPr>
            <a:endParaRPr lang="en-US" dirty="0"/>
          </a:p>
          <a:p>
            <a:pPr lvl="1">
              <a:spcAft>
                <a:spcPts val="600"/>
              </a:spcAf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7540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0051" y="249426"/>
            <a:ext cx="9855200" cy="684212"/>
          </a:xfrm>
        </p:spPr>
        <p:txBody>
          <a:bodyPr/>
          <a:lstStyle/>
          <a:p>
            <a:r>
              <a:rPr lang="en-US" dirty="0"/>
              <a:t>Google Drive – Tablets and Smart Phones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1816" y="1151641"/>
            <a:ext cx="9368367" cy="5105400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Google Drive app is also available for: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iPhone &amp; iPad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Android</a:t>
            </a:r>
          </a:p>
          <a:p>
            <a:pPr lvl="1">
              <a:spcAft>
                <a:spcPts val="600"/>
              </a:spcAft>
            </a:pPr>
            <a:endParaRPr lang="en-US" dirty="0"/>
          </a:p>
          <a:p>
            <a:pPr lvl="1">
              <a:spcAft>
                <a:spcPts val="600"/>
              </a:spcAf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01469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7569" y="2040821"/>
            <a:ext cx="8485632" cy="2112264"/>
          </a:xfrm>
        </p:spPr>
        <p:txBody>
          <a:bodyPr>
            <a:noAutofit/>
          </a:bodyPr>
          <a:lstStyle/>
          <a:p>
            <a:r>
              <a:rPr lang="en-US" sz="6000" dirty="0"/>
              <a:t>Google G Suite Drive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D57A1891-9DC9-45F5-A2E7-DDF1ADDE47BC}"/>
              </a:ext>
            </a:extLst>
          </p:cNvPr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416510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_Template">
  <a:themeElements>
    <a:clrScheme name="Master_Template 9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FFFFFF"/>
      </a:accent1>
      <a:accent2>
        <a:srgbClr val="8DACD0"/>
      </a:accent2>
      <a:accent3>
        <a:srgbClr val="FFFFFF"/>
      </a:accent3>
      <a:accent4>
        <a:srgbClr val="000000"/>
      </a:accent4>
      <a:accent5>
        <a:srgbClr val="FFFFFF"/>
      </a:accent5>
      <a:accent6>
        <a:srgbClr val="7F9BBC"/>
      </a:accent6>
      <a:hlink>
        <a:srgbClr val="618FFD"/>
      </a:hlink>
      <a:folHlink>
        <a:srgbClr val="CECECE"/>
      </a:folHlink>
    </a:clrScheme>
    <a:fontScheme name="Master_Template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rgbClr val="333333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rgbClr val="333333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Master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_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8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C1FEF9"/>
        </a:accent1>
        <a:accent2>
          <a:srgbClr val="DC0081"/>
        </a:accent2>
        <a:accent3>
          <a:srgbClr val="FFFFFF"/>
        </a:accent3>
        <a:accent4>
          <a:srgbClr val="000000"/>
        </a:accent4>
        <a:accent5>
          <a:srgbClr val="DDFEFB"/>
        </a:accent5>
        <a:accent6>
          <a:srgbClr val="C70074"/>
        </a:accent6>
        <a:hlink>
          <a:srgbClr val="618FFD"/>
        </a:hlink>
        <a:folHlink>
          <a:srgbClr val="CECE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9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FFFFFF"/>
        </a:accent1>
        <a:accent2>
          <a:srgbClr val="8DACD0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7F9BBC"/>
        </a:accent6>
        <a:hlink>
          <a:srgbClr val="618FFD"/>
        </a:hlink>
        <a:folHlink>
          <a:srgbClr val="CECEC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0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1.xml><?xml version="1.0" encoding="utf-8"?>
<p:properties xmlns:p="http://schemas.microsoft.com/office/2006/metadata/properties" xmlns:xsi="http://www.w3.org/2001/XMLSchema-instance">
  <documentManagement/>
</p:properties>
</file>

<file path=customXml/item1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B33895EF33C3C46B9B2A7241DF229F6" ma:contentTypeVersion="2" ma:contentTypeDescription="Create a new document." ma:contentTypeScope="" ma:versionID="d969cd88947cc7f59c062f20a0fe3375">
  <xsd:schema xmlns:xsd="http://www.w3.org/2001/XMLSchema" xmlns:xs="http://www.w3.org/2001/XMLSchema" xmlns:p="http://schemas.microsoft.com/office/2006/metadata/properties" xmlns:ns2="95246823-8012-4d21-9675-b291a3c756bd" targetNamespace="http://schemas.microsoft.com/office/2006/metadata/properties" ma:root="true" ma:fieldsID="bf6841e93c3a1c1d8054c681044edc4d" ns2:_="">
    <xsd:import namespace="95246823-8012-4d21-9675-b291a3c756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246823-8012-4d21-9675-b291a3c756b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13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4.xml><?xml version="1.0" encoding="utf-8"?>
<Control xmlns="http://schemas.microsoft.com/VisualStudio/2011/storyboarding/control">
  <Id Name="System.Storyboarding.WindowsPhone.WideTile" Revision="1" Stencil="System.Storyboarding.WindowsPhone" StencilVersion="0.1"/>
</Control>
</file>

<file path=customXml/item15.xml><?xml version="1.0" encoding="utf-8"?>
<Control xmlns="http://schemas.microsoft.com/VisualStudio/2011/storyboarding/control">
  <Id Name="System.Storyboarding.Icons.User" Revision="1" Stencil="System.Storyboarding.Icons" StencilVersion="0.1"/>
</Control>
</file>

<file path=customXml/item16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7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8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9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20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3.xml><?xml version="1.0" encoding="utf-8"?>
<Control xmlns="http://schemas.microsoft.com/VisualStudio/2011/storyboarding/control">
  <Id Name="System.Storyboarding.Common.Text" Revision="1" Stencil="System.Storyboarding.Common" StencilVersion="0.1"/>
</Control>
</file>

<file path=customXml/item4.xml><?xml version="1.0" encoding="utf-8"?>
<Control xmlns="http://schemas.microsoft.com/VisualStudio/2011/storyboarding/control">
  <Id Name="System.Storyboarding.WindowsPhone.WideTile" Revision="1" Stencil="System.Storyboarding.WindowsPhone" StencilVersion="0.1"/>
</Control>
</file>

<file path=customXml/item5.xml><?xml version="1.0" encoding="utf-8"?>
<Control xmlns="http://schemas.microsoft.com/VisualStudio/2011/storyboarding/control">
  <Id Name="System.Storyboarding.WindowsPhone.WideTile" Revision="1" Stencil="System.Storyboarding.WindowsPhone" StencilVersion="0.1"/>
</Control>
</file>

<file path=customXml/item6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7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8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9.xml><?xml version="1.0" encoding="utf-8"?>
<Control xmlns="http://schemas.microsoft.com/VisualStudio/2011/storyboarding/control">
  <Id Name="System.Storyboarding.Backgrounds.StartScreen" Revision="1" Stencil="System.Storyboarding.Backgrounds" StencilVersion="0.1"/>
</Control>
</file>

<file path=customXml/itemProps1.xml><?xml version="1.0" encoding="utf-8"?>
<ds:datastoreItem xmlns:ds="http://schemas.openxmlformats.org/officeDocument/2006/customXml" ds:itemID="{1C0C511F-E67D-4D4A-9A7B-6E9F2916E4D8}">
  <ds:schemaRefs>
    <ds:schemaRef ds:uri="http://schemas.microsoft.com/VisualStudio/2011/storyboarding/control"/>
  </ds:schemaRefs>
</ds:datastoreItem>
</file>

<file path=customXml/itemProps10.xml><?xml version="1.0" encoding="utf-8"?>
<ds:datastoreItem xmlns:ds="http://schemas.openxmlformats.org/officeDocument/2006/customXml" ds:itemID="{8376A45C-3B73-430A-AB07-14AE228ECB55}">
  <ds:schemaRefs>
    <ds:schemaRef ds:uri="http://schemas.microsoft.com/VisualStudio/2011/storyboarding/control"/>
  </ds:schemaRefs>
</ds:datastoreItem>
</file>

<file path=customXml/itemProps11.xml><?xml version="1.0" encoding="utf-8"?>
<ds:datastoreItem xmlns:ds="http://schemas.openxmlformats.org/officeDocument/2006/customXml" ds:itemID="{D9BBD5C2-84D2-4E5B-AADD-692EC7871045}">
  <ds:schemaRefs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purl.org/dc/dcmitype/"/>
    <ds:schemaRef ds:uri="http://www.w3.org/XML/1998/namespace"/>
    <ds:schemaRef ds:uri="http://purl.org/dc/elements/1.1/"/>
  </ds:schemaRefs>
</ds:datastoreItem>
</file>

<file path=customXml/itemProps12.xml><?xml version="1.0" encoding="utf-8"?>
<ds:datastoreItem xmlns:ds="http://schemas.openxmlformats.org/officeDocument/2006/customXml" ds:itemID="{29C7C607-8C87-4ED3-8DE7-77302AC67584}"/>
</file>

<file path=customXml/itemProps13.xml><?xml version="1.0" encoding="utf-8"?>
<ds:datastoreItem xmlns:ds="http://schemas.openxmlformats.org/officeDocument/2006/customXml" ds:itemID="{B945FD6A-04E9-4DD2-94EC-104268517FC4}">
  <ds:schemaRefs>
    <ds:schemaRef ds:uri="http://schemas.microsoft.com/VisualStudio/2011/storyboarding/control"/>
  </ds:schemaRefs>
</ds:datastoreItem>
</file>

<file path=customXml/itemProps14.xml><?xml version="1.0" encoding="utf-8"?>
<ds:datastoreItem xmlns:ds="http://schemas.openxmlformats.org/officeDocument/2006/customXml" ds:itemID="{76EF0D77-C994-4232-9406-B3D450F81857}">
  <ds:schemaRefs>
    <ds:schemaRef ds:uri="http://schemas.microsoft.com/VisualStudio/2011/storyboarding/control"/>
  </ds:schemaRefs>
</ds:datastoreItem>
</file>

<file path=customXml/itemProps15.xml><?xml version="1.0" encoding="utf-8"?>
<ds:datastoreItem xmlns:ds="http://schemas.openxmlformats.org/officeDocument/2006/customXml" ds:itemID="{2D71B260-49DD-430A-993F-35BB818160D2}">
  <ds:schemaRefs>
    <ds:schemaRef ds:uri="http://schemas.microsoft.com/VisualStudio/2011/storyboarding/control"/>
  </ds:schemaRefs>
</ds:datastoreItem>
</file>

<file path=customXml/itemProps16.xml><?xml version="1.0" encoding="utf-8"?>
<ds:datastoreItem xmlns:ds="http://schemas.openxmlformats.org/officeDocument/2006/customXml" ds:itemID="{62297194-F276-4C35-9AA2-BFDF1B032F77}">
  <ds:schemaRefs>
    <ds:schemaRef ds:uri="http://schemas.microsoft.com/VisualStudio/2011/storyboarding/control"/>
  </ds:schemaRefs>
</ds:datastoreItem>
</file>

<file path=customXml/itemProps17.xml><?xml version="1.0" encoding="utf-8"?>
<ds:datastoreItem xmlns:ds="http://schemas.openxmlformats.org/officeDocument/2006/customXml" ds:itemID="{54096EDF-8844-4AF1-A245-67F5F80754AD}">
  <ds:schemaRefs>
    <ds:schemaRef ds:uri="http://schemas.microsoft.com/VisualStudio/2011/storyboarding/control"/>
  </ds:schemaRefs>
</ds:datastoreItem>
</file>

<file path=customXml/itemProps18.xml><?xml version="1.0" encoding="utf-8"?>
<ds:datastoreItem xmlns:ds="http://schemas.openxmlformats.org/officeDocument/2006/customXml" ds:itemID="{227E5C53-C01D-4E70-A6B9-862CEA9643DB}">
  <ds:schemaRefs>
    <ds:schemaRef ds:uri="http://schemas.microsoft.com/VisualStudio/2011/storyboarding/control"/>
  </ds:schemaRefs>
</ds:datastoreItem>
</file>

<file path=customXml/itemProps19.xml><?xml version="1.0" encoding="utf-8"?>
<ds:datastoreItem xmlns:ds="http://schemas.openxmlformats.org/officeDocument/2006/customXml" ds:itemID="{D7EE9241-5438-41E0-BA96-6843378584A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56E7BBF-4AD1-4BAB-BB90-656BC303E394}">
  <ds:schemaRefs>
    <ds:schemaRef ds:uri="http://schemas.microsoft.com/VisualStudio/2011/storyboarding/control"/>
  </ds:schemaRefs>
</ds:datastoreItem>
</file>

<file path=customXml/itemProps20.xml><?xml version="1.0" encoding="utf-8"?>
<ds:datastoreItem xmlns:ds="http://schemas.openxmlformats.org/officeDocument/2006/customXml" ds:itemID="{F8288DEA-22B9-443B-ABE1-014EF687A73A}">
  <ds:schemaRefs>
    <ds:schemaRef ds:uri="http://schemas.microsoft.com/VisualStudio/2011/storyboarding/control"/>
  </ds:schemaRefs>
</ds:datastoreItem>
</file>

<file path=customXml/itemProps3.xml><?xml version="1.0" encoding="utf-8"?>
<ds:datastoreItem xmlns:ds="http://schemas.openxmlformats.org/officeDocument/2006/customXml" ds:itemID="{CCE23676-7212-4FCA-ABFB-70FF7FF618C0}">
  <ds:schemaRefs>
    <ds:schemaRef ds:uri="http://schemas.microsoft.com/VisualStudio/2011/storyboarding/control"/>
  </ds:schemaRefs>
</ds:datastoreItem>
</file>

<file path=customXml/itemProps4.xml><?xml version="1.0" encoding="utf-8"?>
<ds:datastoreItem xmlns:ds="http://schemas.openxmlformats.org/officeDocument/2006/customXml" ds:itemID="{5F8B743C-58C9-496B-861D-37CFDCB689D2}">
  <ds:schemaRefs>
    <ds:schemaRef ds:uri="http://schemas.microsoft.com/VisualStudio/2011/storyboarding/control"/>
  </ds:schemaRefs>
</ds:datastoreItem>
</file>

<file path=customXml/itemProps5.xml><?xml version="1.0" encoding="utf-8"?>
<ds:datastoreItem xmlns:ds="http://schemas.openxmlformats.org/officeDocument/2006/customXml" ds:itemID="{A20CCF91-9787-422A-AEBB-C4729D818C00}">
  <ds:schemaRefs>
    <ds:schemaRef ds:uri="http://schemas.microsoft.com/VisualStudio/2011/storyboarding/control"/>
  </ds:schemaRefs>
</ds:datastoreItem>
</file>

<file path=customXml/itemProps6.xml><?xml version="1.0" encoding="utf-8"?>
<ds:datastoreItem xmlns:ds="http://schemas.openxmlformats.org/officeDocument/2006/customXml" ds:itemID="{B86ED811-76FA-470E-BF65-7B08F4E478BD}">
  <ds:schemaRefs>
    <ds:schemaRef ds:uri="http://schemas.microsoft.com/VisualStudio/2011/storyboarding/control"/>
  </ds:schemaRefs>
</ds:datastoreItem>
</file>

<file path=customXml/itemProps7.xml><?xml version="1.0" encoding="utf-8"?>
<ds:datastoreItem xmlns:ds="http://schemas.openxmlformats.org/officeDocument/2006/customXml" ds:itemID="{0A0B0AB4-528F-45D0-9477-351EBE4AC7B5}">
  <ds:schemaRefs>
    <ds:schemaRef ds:uri="http://schemas.microsoft.com/VisualStudio/2011/storyboarding/control"/>
  </ds:schemaRefs>
</ds:datastoreItem>
</file>

<file path=customXml/itemProps8.xml><?xml version="1.0" encoding="utf-8"?>
<ds:datastoreItem xmlns:ds="http://schemas.openxmlformats.org/officeDocument/2006/customXml" ds:itemID="{864CECF6-9DCA-4D1C-9B38-E0688ABC9BEF}">
  <ds:schemaRefs>
    <ds:schemaRef ds:uri="http://schemas.microsoft.com/VisualStudio/2011/storyboarding/control"/>
  </ds:schemaRefs>
</ds:datastoreItem>
</file>

<file path=customXml/itemProps9.xml><?xml version="1.0" encoding="utf-8"?>
<ds:datastoreItem xmlns:ds="http://schemas.openxmlformats.org/officeDocument/2006/customXml" ds:itemID="{C953AFF4-FB66-4EF9-81DE-BF17F2AD902D}">
  <ds:schemaRefs>
    <ds:schemaRef ds:uri="http://schemas.microsoft.com/VisualStudio/2011/storyboarding/control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03 Tuesday - OUs</Template>
  <TotalTime>896</TotalTime>
  <Words>358</Words>
  <Application>Microsoft Office PowerPoint</Application>
  <PresentationFormat>Widescreen</PresentationFormat>
  <Paragraphs>49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 Narrow</vt:lpstr>
      <vt:lpstr>Calibri</vt:lpstr>
      <vt:lpstr>Wingdings</vt:lpstr>
      <vt:lpstr>Master_Template</vt:lpstr>
      <vt:lpstr>Google G Suite Drive</vt:lpstr>
      <vt:lpstr>Google Drive – aka “My Drive”</vt:lpstr>
      <vt:lpstr>Google Drive – “My Drive” – Sharing Files</vt:lpstr>
      <vt:lpstr>Google Drive – “My Drive” – Workspaces and Priority</vt:lpstr>
      <vt:lpstr>Google Drive – “My Drive” – Shared with Me</vt:lpstr>
      <vt:lpstr>Google Drive – Drive File Stream for Windows PC’s</vt:lpstr>
      <vt:lpstr>Google Drive – Drive File Stream for Mac’s</vt:lpstr>
      <vt:lpstr>Google Drive – Tablets and Smart Phones</vt:lpstr>
      <vt:lpstr>Google G Suite Drive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Ersland, Paul D</dc:creator>
  <cp:lastModifiedBy>Travis Graves</cp:lastModifiedBy>
  <cp:revision>10</cp:revision>
  <dcterms:created xsi:type="dcterms:W3CDTF">2006-06-05T22:08:25Z</dcterms:created>
  <dcterms:modified xsi:type="dcterms:W3CDTF">2020-07-11T14:50:54Z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0x0101006B33895EF33C3C46B9B2A7241DF229F6</vt:lpwstr>
  </property>
  <property fmtid="{D5CDD505-2E9C-101B-9397-08002B2CF9AE}" pid="3" name="Tfs.IsStoryboard">
    <vt:bool>true</vt:bool>
  </property>
</Properties>
</file>