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7"/>
  </p:notesMasterIdLst>
  <p:handoutMasterIdLst>
    <p:handoutMasterId r:id="rId38"/>
  </p:handoutMasterIdLst>
  <p:sldIdLst>
    <p:sldId id="292" r:id="rId22"/>
    <p:sldId id="489" r:id="rId23"/>
    <p:sldId id="513" r:id="rId24"/>
    <p:sldId id="492" r:id="rId25"/>
    <p:sldId id="514" r:id="rId26"/>
    <p:sldId id="515" r:id="rId27"/>
    <p:sldId id="516" r:id="rId28"/>
    <p:sldId id="490" r:id="rId29"/>
    <p:sldId id="497" r:id="rId30"/>
    <p:sldId id="496" r:id="rId31"/>
    <p:sldId id="509" r:id="rId32"/>
    <p:sldId id="512" r:id="rId33"/>
    <p:sldId id="510" r:id="rId34"/>
    <p:sldId id="511" r:id="rId35"/>
    <p:sldId id="304" r:id="rId36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16D0EC-7209-4FCF-B393-4DB7A23E3BD5}" v="4" dt="2020-07-10T13:48:19.457"/>
    <p1510:client id="{F659559F-197B-40FE-BEDB-B41A28CDB24A}" v="13" dt="2020-07-09T20:16:05.9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slide" Target="slides/slide13.xml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0.xml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Travis Graves" userId="4dbaae6f-24a3-476a-9f3d-9c4575086604" providerId="ADAL" clId="{F659559F-197B-40FE-BEDB-B41A28CDB24A}"/>
    <pc:docChg chg="custSel addSld delSld modSld sldOrd">
      <pc:chgData name="Travis Graves" userId="4dbaae6f-24a3-476a-9f3d-9c4575086604" providerId="ADAL" clId="{F659559F-197B-40FE-BEDB-B41A28CDB24A}" dt="2020-07-09T20:16:05.982" v="304"/>
      <pc:docMkLst>
        <pc:docMk/>
      </pc:docMkLst>
      <pc:sldChg chg="modSp">
        <pc:chgData name="Travis Graves" userId="4dbaae6f-24a3-476a-9f3d-9c4575086604" providerId="ADAL" clId="{F659559F-197B-40FE-BEDB-B41A28CDB24A}" dt="2020-07-09T17:01:05.474" v="29" actId="20577"/>
        <pc:sldMkLst>
          <pc:docMk/>
          <pc:sldMk cId="2964438944" sldId="292"/>
        </pc:sldMkLst>
        <pc:spChg chg="mod">
          <ac:chgData name="Travis Graves" userId="4dbaae6f-24a3-476a-9f3d-9c4575086604" providerId="ADAL" clId="{F659559F-197B-40FE-BEDB-B41A28CDB24A}" dt="2020-07-09T17:01:05.474" v="29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4dbaae6f-24a3-476a-9f3d-9c4575086604" providerId="ADAL" clId="{F659559F-197B-40FE-BEDB-B41A28CDB24A}" dt="2020-07-09T17:03:12.479" v="215" actId="20577"/>
        <pc:sldMkLst>
          <pc:docMk/>
          <pc:sldMk cId="1588723394" sldId="304"/>
        </pc:sldMkLst>
        <pc:spChg chg="mod">
          <ac:chgData name="Travis Graves" userId="4dbaae6f-24a3-476a-9f3d-9c4575086604" providerId="ADAL" clId="{F659559F-197B-40FE-BEDB-B41A28CDB24A}" dt="2020-07-09T17:03:12.479" v="215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4dbaae6f-24a3-476a-9f3d-9c4575086604" providerId="ADAL" clId="{F659559F-197B-40FE-BEDB-B41A28CDB24A}" dt="2020-07-09T17:02:38.050" v="156" actId="2696"/>
        <pc:sldMkLst>
          <pc:docMk/>
          <pc:sldMk cId="962391833" sldId="476"/>
        </pc:sldMkLst>
      </pc:sldChg>
      <pc:sldChg chg="del">
        <pc:chgData name="Travis Graves" userId="4dbaae6f-24a3-476a-9f3d-9c4575086604" providerId="ADAL" clId="{F659559F-197B-40FE-BEDB-B41A28CDB24A}" dt="2020-07-09T17:02:38.044" v="155" actId="2696"/>
        <pc:sldMkLst>
          <pc:docMk/>
          <pc:sldMk cId="3291947258" sldId="478"/>
        </pc:sldMkLst>
      </pc:sldChg>
      <pc:sldChg chg="del">
        <pc:chgData name="Travis Graves" userId="4dbaae6f-24a3-476a-9f3d-9c4575086604" providerId="ADAL" clId="{F659559F-197B-40FE-BEDB-B41A28CDB24A}" dt="2020-07-09T17:02:38.080" v="160" actId="2696"/>
        <pc:sldMkLst>
          <pc:docMk/>
          <pc:sldMk cId="3746979612" sldId="479"/>
        </pc:sldMkLst>
      </pc:sldChg>
      <pc:sldChg chg="del">
        <pc:chgData name="Travis Graves" userId="4dbaae6f-24a3-476a-9f3d-9c4575086604" providerId="ADAL" clId="{F659559F-197B-40FE-BEDB-B41A28CDB24A}" dt="2020-07-09T17:02:38.088" v="161" actId="2696"/>
        <pc:sldMkLst>
          <pc:docMk/>
          <pc:sldMk cId="2456509699" sldId="480"/>
        </pc:sldMkLst>
      </pc:sldChg>
      <pc:sldChg chg="del">
        <pc:chgData name="Travis Graves" userId="4dbaae6f-24a3-476a-9f3d-9c4575086604" providerId="ADAL" clId="{F659559F-197B-40FE-BEDB-B41A28CDB24A}" dt="2020-07-09T17:02:38.058" v="157" actId="2696"/>
        <pc:sldMkLst>
          <pc:docMk/>
          <pc:sldMk cId="2119322922" sldId="481"/>
        </pc:sldMkLst>
      </pc:sldChg>
      <pc:sldChg chg="del">
        <pc:chgData name="Travis Graves" userId="4dbaae6f-24a3-476a-9f3d-9c4575086604" providerId="ADAL" clId="{F659559F-197B-40FE-BEDB-B41A28CDB24A}" dt="2020-07-09T17:02:38.064" v="158" actId="2696"/>
        <pc:sldMkLst>
          <pc:docMk/>
          <pc:sldMk cId="687514887" sldId="482"/>
        </pc:sldMkLst>
      </pc:sldChg>
      <pc:sldChg chg="del">
        <pc:chgData name="Travis Graves" userId="4dbaae6f-24a3-476a-9f3d-9c4575086604" providerId="ADAL" clId="{F659559F-197B-40FE-BEDB-B41A28CDB24A}" dt="2020-07-09T17:02:38.072" v="159" actId="2696"/>
        <pc:sldMkLst>
          <pc:docMk/>
          <pc:sldMk cId="4281600748" sldId="486"/>
        </pc:sldMkLst>
      </pc:sldChg>
      <pc:sldChg chg="modSp">
        <pc:chgData name="Travis Graves" userId="4dbaae6f-24a3-476a-9f3d-9c4575086604" providerId="ADAL" clId="{F659559F-197B-40FE-BEDB-B41A28CDB24A}" dt="2020-07-09T17:02:26.871" v="151" actId="20577"/>
        <pc:sldMkLst>
          <pc:docMk/>
          <pc:sldMk cId="4061140226" sldId="489"/>
        </pc:sldMkLst>
        <pc:spChg chg="mod">
          <ac:chgData name="Travis Graves" userId="4dbaae6f-24a3-476a-9f3d-9c4575086604" providerId="ADAL" clId="{F659559F-197B-40FE-BEDB-B41A28CDB24A}" dt="2020-07-09T17:01:13.556" v="50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4dbaae6f-24a3-476a-9f3d-9c4575086604" providerId="ADAL" clId="{F659559F-197B-40FE-BEDB-B41A28CDB24A}" dt="2020-07-09T17:02:26.871" v="151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add">
        <pc:chgData name="Travis Graves" userId="4dbaae6f-24a3-476a-9f3d-9c4575086604" providerId="ADAL" clId="{F659559F-197B-40FE-BEDB-B41A28CDB24A}" dt="2020-07-09T20:16:03.964" v="303"/>
        <pc:sldMkLst>
          <pc:docMk/>
          <pc:sldMk cId="1641488043" sldId="490"/>
        </pc:sldMkLst>
      </pc:sldChg>
      <pc:sldChg chg="add">
        <pc:chgData name="Travis Graves" userId="4dbaae6f-24a3-476a-9f3d-9c4575086604" providerId="ADAL" clId="{F659559F-197B-40FE-BEDB-B41A28CDB24A}" dt="2020-07-09T17:05:13.850" v="217"/>
        <pc:sldMkLst>
          <pc:docMk/>
          <pc:sldMk cId="293841366" sldId="492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528686894" sldId="496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581439044" sldId="497"/>
        </pc:sldMkLst>
      </pc:sldChg>
      <pc:sldChg chg="del">
        <pc:chgData name="Travis Graves" userId="4dbaae6f-24a3-476a-9f3d-9c4575086604" providerId="ADAL" clId="{F659559F-197B-40FE-BEDB-B41A28CDB24A}" dt="2020-07-09T17:02:38.028" v="153" actId="2696"/>
        <pc:sldMkLst>
          <pc:docMk/>
          <pc:sldMk cId="2361919502" sldId="500"/>
        </pc:sldMkLst>
      </pc:sldChg>
      <pc:sldChg chg="del">
        <pc:chgData name="Travis Graves" userId="4dbaae6f-24a3-476a-9f3d-9c4575086604" providerId="ADAL" clId="{F659559F-197B-40FE-BEDB-B41A28CDB24A}" dt="2020-07-09T17:02:38.036" v="154" actId="2696"/>
        <pc:sldMkLst>
          <pc:docMk/>
          <pc:sldMk cId="3937546974" sldId="501"/>
        </pc:sldMkLst>
      </pc:sldChg>
      <pc:sldChg chg="del">
        <pc:chgData name="Travis Graves" userId="4dbaae6f-24a3-476a-9f3d-9c4575086604" providerId="ADAL" clId="{F659559F-197B-40FE-BEDB-B41A28CDB24A}" dt="2020-07-09T17:02:38.023" v="152" actId="2696"/>
        <pc:sldMkLst>
          <pc:docMk/>
          <pc:sldMk cId="654573973" sldId="504"/>
        </pc:sldMkLst>
      </pc:sldChg>
      <pc:sldChg chg="del">
        <pc:chgData name="Travis Graves" userId="4dbaae6f-24a3-476a-9f3d-9c4575086604" providerId="ADAL" clId="{F659559F-197B-40FE-BEDB-B41A28CDB24A}" dt="2020-07-09T17:02:38.114" v="165" actId="2696"/>
        <pc:sldMkLst>
          <pc:docMk/>
          <pc:sldMk cId="1232014513" sldId="505"/>
        </pc:sldMkLst>
      </pc:sldChg>
      <pc:sldChg chg="del">
        <pc:chgData name="Travis Graves" userId="4dbaae6f-24a3-476a-9f3d-9c4575086604" providerId="ADAL" clId="{F659559F-197B-40FE-BEDB-B41A28CDB24A}" dt="2020-07-09T17:02:38.127" v="167" actId="2696"/>
        <pc:sldMkLst>
          <pc:docMk/>
          <pc:sldMk cId="2565001940" sldId="506"/>
        </pc:sldMkLst>
      </pc:sldChg>
      <pc:sldChg chg="del">
        <pc:chgData name="Travis Graves" userId="4dbaae6f-24a3-476a-9f3d-9c4575086604" providerId="ADAL" clId="{F659559F-197B-40FE-BEDB-B41A28CDB24A}" dt="2020-07-09T17:02:38.120" v="166" actId="2696"/>
        <pc:sldMkLst>
          <pc:docMk/>
          <pc:sldMk cId="1457046060" sldId="507"/>
        </pc:sldMkLst>
      </pc:sldChg>
      <pc:sldChg chg="del">
        <pc:chgData name="Travis Graves" userId="4dbaae6f-24a3-476a-9f3d-9c4575086604" providerId="ADAL" clId="{F659559F-197B-40FE-BEDB-B41A28CDB24A}" dt="2020-07-09T17:02:38.095" v="162" actId="2696"/>
        <pc:sldMkLst>
          <pc:docMk/>
          <pc:sldMk cId="3844321783" sldId="508"/>
        </pc:sldMkLst>
      </pc:sldChg>
      <pc:sldChg chg="del">
        <pc:chgData name="Travis Graves" userId="4dbaae6f-24a3-476a-9f3d-9c4575086604" providerId="ADAL" clId="{F659559F-197B-40FE-BEDB-B41A28CDB24A}" dt="2020-07-09T17:02:38.101" v="163" actId="2696"/>
        <pc:sldMkLst>
          <pc:docMk/>
          <pc:sldMk cId="558551482" sldId="509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872640178" sldId="509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3744996029" sldId="510"/>
        </pc:sldMkLst>
      </pc:sldChg>
      <pc:sldChg chg="del">
        <pc:chgData name="Travis Graves" userId="4dbaae6f-24a3-476a-9f3d-9c4575086604" providerId="ADAL" clId="{F659559F-197B-40FE-BEDB-B41A28CDB24A}" dt="2020-07-09T17:02:38.109" v="164" actId="2696"/>
        <pc:sldMkLst>
          <pc:docMk/>
          <pc:sldMk cId="3960954633" sldId="510"/>
        </pc:sldMkLst>
      </pc:sldChg>
      <pc:sldChg chg="del">
        <pc:chgData name="Travis Graves" userId="4dbaae6f-24a3-476a-9f3d-9c4575086604" providerId="ADAL" clId="{F659559F-197B-40FE-BEDB-B41A28CDB24A}" dt="2020-07-09T17:02:38.132" v="168" actId="2696"/>
        <pc:sldMkLst>
          <pc:docMk/>
          <pc:sldMk cId="2981733763" sldId="511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3505789909" sldId="511"/>
        </pc:sldMkLst>
      </pc:sldChg>
      <pc:sldChg chg="add">
        <pc:chgData name="Travis Graves" userId="4dbaae6f-24a3-476a-9f3d-9c4575086604" providerId="ADAL" clId="{F659559F-197B-40FE-BEDB-B41A28CDB24A}" dt="2020-07-09T17:04:48.979" v="216"/>
        <pc:sldMkLst>
          <pc:docMk/>
          <pc:sldMk cId="232862479" sldId="512"/>
        </pc:sldMkLst>
      </pc:sldChg>
      <pc:sldChg chg="modSp add ord">
        <pc:chgData name="Travis Graves" userId="4dbaae6f-24a3-476a-9f3d-9c4575086604" providerId="ADAL" clId="{F659559F-197B-40FE-BEDB-B41A28CDB24A}" dt="2020-07-09T17:05:38.493" v="273" actId="5793"/>
        <pc:sldMkLst>
          <pc:docMk/>
          <pc:sldMk cId="2337939761" sldId="513"/>
        </pc:sldMkLst>
        <pc:spChg chg="mod">
          <ac:chgData name="Travis Graves" userId="4dbaae6f-24a3-476a-9f3d-9c4575086604" providerId="ADAL" clId="{F659559F-197B-40FE-BEDB-B41A28CDB24A}" dt="2020-07-09T17:05:30.073" v="246" actId="20577"/>
          <ac:spMkLst>
            <pc:docMk/>
            <pc:sldMk cId="2337939761" sldId="513"/>
            <ac:spMk id="2" creationId="{7AC5A0D5-46B1-44E7-8583-261712578181}"/>
          </ac:spMkLst>
        </pc:spChg>
        <pc:spChg chg="mod">
          <ac:chgData name="Travis Graves" userId="4dbaae6f-24a3-476a-9f3d-9c4575086604" providerId="ADAL" clId="{F659559F-197B-40FE-BEDB-B41A28CDB24A}" dt="2020-07-09T17:05:38.493" v="273" actId="5793"/>
          <ac:spMkLst>
            <pc:docMk/>
            <pc:sldMk cId="2337939761" sldId="513"/>
            <ac:spMk id="3" creationId="{EF71FC69-EA77-487E-B756-8B4DF767B6B0}"/>
          </ac:spMkLst>
        </pc:spChg>
      </pc:sldChg>
      <pc:sldChg chg="modSp add ord">
        <pc:chgData name="Travis Graves" userId="4dbaae6f-24a3-476a-9f3d-9c4575086604" providerId="ADAL" clId="{F659559F-197B-40FE-BEDB-B41A28CDB24A}" dt="2020-07-09T20:16:05.982" v="304"/>
        <pc:sldMkLst>
          <pc:docMk/>
          <pc:sldMk cId="3666894656" sldId="514"/>
        </pc:sldMkLst>
        <pc:spChg chg="mod">
          <ac:chgData name="Travis Graves" userId="4dbaae6f-24a3-476a-9f3d-9c4575086604" providerId="ADAL" clId="{F659559F-197B-40FE-BEDB-B41A28CDB24A}" dt="2020-07-09T20:12:06.257" v="285" actId="20577"/>
          <ac:spMkLst>
            <pc:docMk/>
            <pc:sldMk cId="3666894656" sldId="514"/>
            <ac:spMk id="2" creationId="{7AC5A0D5-46B1-44E7-8583-261712578181}"/>
          </ac:spMkLst>
        </pc:spChg>
        <pc:spChg chg="mod">
          <ac:chgData name="Travis Graves" userId="4dbaae6f-24a3-476a-9f3d-9c4575086604" providerId="ADAL" clId="{F659559F-197B-40FE-BEDB-B41A28CDB24A}" dt="2020-07-09T20:13:12.642" v="302" actId="115"/>
          <ac:spMkLst>
            <pc:docMk/>
            <pc:sldMk cId="3666894656" sldId="514"/>
            <ac:spMk id="3" creationId="{EF71FC69-EA77-487E-B756-8B4DF767B6B0}"/>
          </ac:spMkLst>
        </pc:spChg>
      </pc:sldChg>
    </pc:docChg>
  </pc:docChgLst>
  <pc:docChgLst>
    <pc:chgData name="Travis Graves" userId="ee887955-a678-4c26-80d9-aa6f47891a68" providerId="ADAL" clId="{6432DA99-1F5A-4805-8148-4651465E4613}"/>
    <pc:docChg chg="undo custSel addSld delSld modSld sldOrd">
      <pc:chgData name="Travis Graves" userId="ee887955-a678-4c26-80d9-aa6f47891a68" providerId="ADAL" clId="{6432DA99-1F5A-4805-8148-4651465E4613}" dt="2020-05-21T18:58:25.291" v="3756" actId="20577"/>
      <pc:docMkLst>
        <pc:docMk/>
      </pc:docMkLst>
      <pc:sldChg chg="del">
        <pc:chgData name="Travis Graves" userId="ee887955-a678-4c26-80d9-aa6f47891a68" providerId="ADAL" clId="{6432DA99-1F5A-4805-8148-4651465E4613}" dt="2020-05-20T21:34:01.735" v="1449" actId="2696"/>
        <pc:sldMkLst>
          <pc:docMk/>
          <pc:sldMk cId="1383021824" sldId="290"/>
        </pc:sldMkLst>
      </pc:sldChg>
      <pc:sldChg chg="modSp">
        <pc:chgData name="Travis Graves" userId="ee887955-a678-4c26-80d9-aa6f47891a68" providerId="ADAL" clId="{6432DA99-1F5A-4805-8148-4651465E4613}" dt="2020-05-20T20:51:17.629" v="2" actId="20577"/>
        <pc:sldMkLst>
          <pc:docMk/>
          <pc:sldMk cId="2964438944" sldId="292"/>
        </pc:sldMkLst>
        <pc:spChg chg="mod">
          <ac:chgData name="Travis Graves" userId="ee887955-a678-4c26-80d9-aa6f47891a68" providerId="ADAL" clId="{6432DA99-1F5A-4805-8148-4651465E4613}" dt="2020-05-20T20:51:17.629" v="2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add del">
        <pc:chgData name="Travis Graves" userId="ee887955-a678-4c26-80d9-aa6f47891a68" providerId="ADAL" clId="{6432DA99-1F5A-4805-8148-4651465E4613}" dt="2020-05-20T21:51:29.095" v="1636" actId="2696"/>
        <pc:sldMkLst>
          <pc:docMk/>
          <pc:sldMk cId="3377594962" sldId="294"/>
        </pc:sldMkLst>
      </pc:sldChg>
      <pc:sldChg chg="modSp">
        <pc:chgData name="Travis Graves" userId="ee887955-a678-4c26-80d9-aa6f47891a68" providerId="ADAL" clId="{6432DA99-1F5A-4805-8148-4651465E4613}" dt="2020-05-21T16:15:36.946" v="2806" actId="20577"/>
        <pc:sldMkLst>
          <pc:docMk/>
          <pc:sldMk cId="155027111" sldId="295"/>
        </pc:sldMkLst>
        <pc:spChg chg="mod">
          <ac:chgData name="Travis Graves" userId="ee887955-a678-4c26-80d9-aa6f47891a68" providerId="ADAL" clId="{6432DA99-1F5A-4805-8148-4651465E4613}" dt="2020-05-21T16:10:47.095" v="2732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5:36.946" v="2806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6432DA99-1F5A-4805-8148-4651465E4613}" dt="2020-05-20T21:34:01.732" v="1448" actId="2696"/>
        <pc:sldMkLst>
          <pc:docMk/>
          <pc:sldMk cId="2559975276" sldId="296"/>
        </pc:sldMkLst>
      </pc:sldChg>
      <pc:sldChg chg="del">
        <pc:chgData name="Travis Graves" userId="ee887955-a678-4c26-80d9-aa6f47891a68" providerId="ADAL" clId="{6432DA99-1F5A-4805-8148-4651465E4613}" dt="2020-05-20T21:34:01.741" v="1450" actId="2696"/>
        <pc:sldMkLst>
          <pc:docMk/>
          <pc:sldMk cId="1118073251" sldId="297"/>
        </pc:sldMkLst>
      </pc:sldChg>
      <pc:sldChg chg="del">
        <pc:chgData name="Travis Graves" userId="ee887955-a678-4c26-80d9-aa6f47891a68" providerId="ADAL" clId="{6432DA99-1F5A-4805-8148-4651465E4613}" dt="2020-05-20T21:34:01.746" v="1451" actId="2696"/>
        <pc:sldMkLst>
          <pc:docMk/>
          <pc:sldMk cId="2386477585" sldId="298"/>
        </pc:sldMkLst>
      </pc:sldChg>
      <pc:sldChg chg="del">
        <pc:chgData name="Travis Graves" userId="ee887955-a678-4c26-80d9-aa6f47891a68" providerId="ADAL" clId="{6432DA99-1F5A-4805-8148-4651465E4613}" dt="2020-05-20T21:34:01.767" v="1455" actId="2696"/>
        <pc:sldMkLst>
          <pc:docMk/>
          <pc:sldMk cId="3942418744" sldId="299"/>
        </pc:sldMkLst>
      </pc:sldChg>
      <pc:sldChg chg="del">
        <pc:chgData name="Travis Graves" userId="ee887955-a678-4c26-80d9-aa6f47891a68" providerId="ADAL" clId="{6432DA99-1F5A-4805-8148-4651465E4613}" dt="2020-05-20T21:34:01.751" v="1452" actId="2696"/>
        <pc:sldMkLst>
          <pc:docMk/>
          <pc:sldMk cId="326625185" sldId="300"/>
        </pc:sldMkLst>
      </pc:sldChg>
      <pc:sldChg chg="del">
        <pc:chgData name="Travis Graves" userId="ee887955-a678-4c26-80d9-aa6f47891a68" providerId="ADAL" clId="{6432DA99-1F5A-4805-8148-4651465E4613}" dt="2020-05-20T21:34:01.756" v="1453" actId="2696"/>
        <pc:sldMkLst>
          <pc:docMk/>
          <pc:sldMk cId="3148481803" sldId="301"/>
        </pc:sldMkLst>
      </pc:sldChg>
      <pc:sldChg chg="del">
        <pc:chgData name="Travis Graves" userId="ee887955-a678-4c26-80d9-aa6f47891a68" providerId="ADAL" clId="{6432DA99-1F5A-4805-8148-4651465E4613}" dt="2020-05-20T21:34:01.761" v="1454" actId="2696"/>
        <pc:sldMkLst>
          <pc:docMk/>
          <pc:sldMk cId="3116767568" sldId="302"/>
        </pc:sldMkLst>
      </pc:sldChg>
      <pc:sldChg chg="del">
        <pc:chgData name="Travis Graves" userId="ee887955-a678-4c26-80d9-aa6f47891a68" providerId="ADAL" clId="{6432DA99-1F5A-4805-8148-4651465E4613}" dt="2020-05-20T21:34:01.790" v="1459" actId="2696"/>
        <pc:sldMkLst>
          <pc:docMk/>
          <pc:sldMk cId="4162130033" sldId="303"/>
        </pc:sldMkLst>
      </pc:sldChg>
      <pc:sldChg chg="modSp">
        <pc:chgData name="Travis Graves" userId="ee887955-a678-4c26-80d9-aa6f47891a68" providerId="ADAL" clId="{6432DA99-1F5A-4805-8148-4651465E4613}" dt="2020-05-21T18:22:17.499" v="3747" actId="20577"/>
        <pc:sldMkLst>
          <pc:docMk/>
          <pc:sldMk cId="1588723394" sldId="304"/>
        </pc:sldMkLst>
        <pc:spChg chg="mod">
          <ac:chgData name="Travis Graves" userId="ee887955-a678-4c26-80d9-aa6f47891a68" providerId="ADAL" clId="{6432DA99-1F5A-4805-8148-4651465E4613}" dt="2020-05-21T18:22:17.499" v="374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6432DA99-1F5A-4805-8148-4651465E4613}" dt="2020-05-20T21:33:53.306" v="1445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6432DA99-1F5A-4805-8148-4651465E4613}" dt="2020-05-20T21:33:53.315" v="1446" actId="2696"/>
        <pc:sldMkLst>
          <pc:docMk/>
          <pc:sldMk cId="825134449" sldId="472"/>
        </pc:sldMkLst>
      </pc:sldChg>
      <pc:sldChg chg="del">
        <pc:chgData name="Travis Graves" userId="ee887955-a678-4c26-80d9-aa6f47891a68" providerId="ADAL" clId="{6432DA99-1F5A-4805-8148-4651465E4613}" dt="2020-05-20T21:34:01.728" v="1447" actId="2696"/>
        <pc:sldMkLst>
          <pc:docMk/>
          <pc:sldMk cId="2678948681" sldId="474"/>
        </pc:sldMkLst>
      </pc:sldChg>
      <pc:sldChg chg="del">
        <pc:chgData name="Travis Graves" userId="ee887955-a678-4c26-80d9-aa6f47891a68" providerId="ADAL" clId="{6432DA99-1F5A-4805-8148-4651465E4613}" dt="2020-05-20T21:34:01.786" v="1458" actId="2696"/>
        <pc:sldMkLst>
          <pc:docMk/>
          <pc:sldMk cId="3897642938" sldId="476"/>
        </pc:sldMkLst>
      </pc:sldChg>
      <pc:sldChg chg="del">
        <pc:chgData name="Travis Graves" userId="ee887955-a678-4c26-80d9-aa6f47891a68" providerId="ADAL" clId="{6432DA99-1F5A-4805-8148-4651465E4613}" dt="2020-05-20T21:34:01.775" v="1456" actId="2696"/>
        <pc:sldMkLst>
          <pc:docMk/>
          <pc:sldMk cId="796406300" sldId="478"/>
        </pc:sldMkLst>
      </pc:sldChg>
      <pc:sldChg chg="del">
        <pc:chgData name="Travis Graves" userId="ee887955-a678-4c26-80d9-aa6f47891a68" providerId="ADAL" clId="{6432DA99-1F5A-4805-8148-4651465E4613}" dt="2020-05-20T21:34:01.781" v="1457" actId="2696"/>
        <pc:sldMkLst>
          <pc:docMk/>
          <pc:sldMk cId="586956991" sldId="479"/>
        </pc:sldMkLst>
      </pc:sldChg>
      <pc:sldChg chg="modSp add ord">
        <pc:chgData name="Travis Graves" userId="ee887955-a678-4c26-80d9-aa6f47891a68" providerId="ADAL" clId="{6432DA99-1F5A-4805-8148-4651465E4613}" dt="2020-05-21T16:18:07.826" v="2821" actId="20577"/>
        <pc:sldMkLst>
          <pc:docMk/>
          <pc:sldMk cId="2161161469" sldId="480"/>
        </pc:sldMkLst>
        <pc:spChg chg="mod">
          <ac:chgData name="Travis Graves" userId="ee887955-a678-4c26-80d9-aa6f47891a68" providerId="ADAL" clId="{6432DA99-1F5A-4805-8148-4651465E4613}" dt="2020-05-20T21:54:04.215" v="1728" actId="20577"/>
          <ac:spMkLst>
            <pc:docMk/>
            <pc:sldMk cId="2161161469" sldId="480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8:07.826" v="2821" actId="20577"/>
          <ac:spMkLst>
            <pc:docMk/>
            <pc:sldMk cId="2161161469" sldId="480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49:41.909" v="3754" actId="20577"/>
        <pc:sldMkLst>
          <pc:docMk/>
          <pc:sldMk cId="924785166" sldId="481"/>
        </pc:sldMkLst>
        <pc:spChg chg="mod">
          <ac:chgData name="Travis Graves" userId="ee887955-a678-4c26-80d9-aa6f47891a68" providerId="ADAL" clId="{6432DA99-1F5A-4805-8148-4651465E4613}" dt="2020-05-20T21:51:47.681" v="1638" actId="20577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49:41.909" v="3754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addSp delSp modSp add del">
        <pc:chgData name="Travis Graves" userId="ee887955-a678-4c26-80d9-aa6f47891a68" providerId="ADAL" clId="{6432DA99-1F5A-4805-8148-4651465E4613}" dt="2020-05-20T21:05:51.076" v="976" actId="2696"/>
        <pc:sldMkLst>
          <pc:docMk/>
          <pc:sldMk cId="1017445653" sldId="482"/>
        </pc:sldMkLst>
        <pc:spChg chg="mod">
          <ac:chgData name="Travis Graves" userId="ee887955-a678-4c26-80d9-aa6f47891a68" providerId="ADAL" clId="{6432DA99-1F5A-4805-8148-4651465E4613}" dt="2020-05-20T21:04:17.982" v="968" actId="20577"/>
          <ac:spMkLst>
            <pc:docMk/>
            <pc:sldMk cId="1017445653" sldId="482"/>
            <ac:spMk id="2" creationId="{F4BD2FF3-00F4-43C4-8AA6-6C4A3AF6BF39}"/>
          </ac:spMkLst>
        </pc:spChg>
        <pc:spChg chg="del mod">
          <ac:chgData name="Travis Graves" userId="ee887955-a678-4c26-80d9-aa6f47891a68" providerId="ADAL" clId="{6432DA99-1F5A-4805-8148-4651465E4613}" dt="2020-05-20T21:04:53.117" v="971"/>
          <ac:spMkLst>
            <pc:docMk/>
            <pc:sldMk cId="1017445653" sldId="482"/>
            <ac:spMk id="3" creationId="{8A97D03F-9F53-4DAF-8D5C-2FECFA9B01BD}"/>
          </ac:spMkLst>
        </pc:spChg>
        <pc:picChg chg="add mod">
          <ac:chgData name="Travis Graves" userId="ee887955-a678-4c26-80d9-aa6f47891a68" providerId="ADAL" clId="{6432DA99-1F5A-4805-8148-4651465E4613}" dt="2020-05-20T21:05:08.077" v="975" actId="14100"/>
          <ac:picMkLst>
            <pc:docMk/>
            <pc:sldMk cId="1017445653" sldId="482"/>
            <ac:picMk id="4" creationId="{B90DB283-BF4D-4D81-A9E1-37DB24668ED2}"/>
          </ac:picMkLst>
        </pc:picChg>
      </pc:sldChg>
      <pc:sldChg chg="modSp add ord">
        <pc:chgData name="Travis Graves" userId="ee887955-a678-4c26-80d9-aa6f47891a68" providerId="ADAL" clId="{6432DA99-1F5A-4805-8148-4651465E4613}" dt="2020-05-21T16:23:50.933" v="2985" actId="20577"/>
        <pc:sldMkLst>
          <pc:docMk/>
          <pc:sldMk cId="1341543663" sldId="482"/>
        </pc:sldMkLst>
        <pc:spChg chg="mod">
          <ac:chgData name="Travis Graves" userId="ee887955-a678-4c26-80d9-aa6f47891a68" providerId="ADAL" clId="{6432DA99-1F5A-4805-8148-4651465E4613}" dt="2020-05-21T14:47:25.373" v="2001" actId="20577"/>
          <ac:spMkLst>
            <pc:docMk/>
            <pc:sldMk cId="1341543663" sldId="482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23:50.933" v="2985" actId="20577"/>
          <ac:spMkLst>
            <pc:docMk/>
            <pc:sldMk cId="1341543663" sldId="482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8:58:25.291" v="3756" actId="20577"/>
        <pc:sldMkLst>
          <pc:docMk/>
          <pc:sldMk cId="295273217" sldId="483"/>
        </pc:sldMkLst>
        <pc:spChg chg="mod">
          <ac:chgData name="Travis Graves" userId="ee887955-a678-4c26-80d9-aa6f47891a68" providerId="ADAL" clId="{6432DA99-1F5A-4805-8148-4651465E4613}" dt="2020-05-20T21:34:54.795" v="1524" actId="20577"/>
          <ac:spMkLst>
            <pc:docMk/>
            <pc:sldMk cId="295273217" sldId="483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58:25.291" v="3756" actId="20577"/>
          <ac:spMkLst>
            <pc:docMk/>
            <pc:sldMk cId="295273217" sldId="483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0T21:35:52.466" v="163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6432DA99-1F5A-4805-8148-4651465E4613}" dt="2020-05-20T21:35:26.534" v="1579" actId="20577"/>
          <ac:spMkLst>
            <pc:docMk/>
            <pc:sldMk cId="1886464156" sldId="484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0T21:35:52.466" v="163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24:27.520" v="3749"/>
        <pc:sldMkLst>
          <pc:docMk/>
          <pc:sldMk cId="320470006" sldId="485"/>
        </pc:sldMkLst>
        <pc:spChg chg="mod">
          <ac:chgData name="Travis Graves" userId="ee887955-a678-4c26-80d9-aa6f47891a68" providerId="ADAL" clId="{6432DA99-1F5A-4805-8148-4651465E4613}" dt="2020-05-21T14:48:02.891" v="2020" actId="20577"/>
          <ac:spMkLst>
            <pc:docMk/>
            <pc:sldMk cId="320470006" sldId="48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24:27.520" v="3749"/>
          <ac:spMkLst>
            <pc:docMk/>
            <pc:sldMk cId="320470006" sldId="48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6:02.691" v="2373" actId="14100"/>
        <pc:sldMkLst>
          <pc:docMk/>
          <pc:sldMk cId="3958229632" sldId="486"/>
        </pc:sldMkLst>
        <pc:spChg chg="mod">
          <ac:chgData name="Travis Graves" userId="ee887955-a678-4c26-80d9-aa6f47891a68" providerId="ADAL" clId="{6432DA99-1F5A-4805-8148-4651465E4613}" dt="2020-05-21T14:50:52.436" v="2125" actId="20577"/>
          <ac:spMkLst>
            <pc:docMk/>
            <pc:sldMk cId="3958229632" sldId="486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4:56:02.691" v="2373" actId="14100"/>
          <ac:spMkLst>
            <pc:docMk/>
            <pc:sldMk cId="3958229632" sldId="486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7:46.636" v="2524" actId="20577"/>
        <pc:sldMkLst>
          <pc:docMk/>
          <pc:sldMk cId="1452954105" sldId="487"/>
        </pc:sldMkLst>
        <pc:spChg chg="mod">
          <ac:chgData name="Travis Graves" userId="ee887955-a678-4c26-80d9-aa6f47891a68" providerId="ADAL" clId="{6432DA99-1F5A-4805-8148-4651465E4613}" dt="2020-05-21T14:57:46.636" v="2524" actId="20577"/>
          <ac:spMkLst>
            <pc:docMk/>
            <pc:sldMk cId="1452954105" sldId="487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6:52:11.974" v="2991" actId="20577"/>
        <pc:sldMkLst>
          <pc:docMk/>
          <pc:sldMk cId="29118096" sldId="488"/>
        </pc:sldMkLst>
        <pc:spChg chg="mod">
          <ac:chgData name="Travis Graves" userId="ee887955-a678-4c26-80d9-aa6f47891a68" providerId="ADAL" clId="{6432DA99-1F5A-4805-8148-4651465E4613}" dt="2020-05-21T16:52:11.974" v="2991" actId="20577"/>
          <ac:spMkLst>
            <pc:docMk/>
            <pc:sldMk cId="29118096" sldId="488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7:45:28.763" v="3684" actId="207"/>
        <pc:sldMkLst>
          <pc:docMk/>
          <pc:sldMk cId="4061140226" sldId="489"/>
        </pc:sldMkLst>
        <pc:spChg chg="mod">
          <ac:chgData name="Travis Graves" userId="ee887955-a678-4c26-80d9-aa6f47891a68" providerId="ADAL" clId="{6432DA99-1F5A-4805-8148-4651465E4613}" dt="2020-05-21T17:41:49.167" v="3526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7:45:28.763" v="3684" actId="20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Hohn, John" userId="S::john.hohn@k12.sd.us::07f103eb-dfb5-4fb1-ab96-017b6cb47736" providerId="AD" clId="Web-{A595A949-8876-45F7-A7C0-1EE8A51B26CB}"/>
    <pc:docChg chg="delSld modSld">
      <pc:chgData name="Hohn, John" userId="S::john.hohn@k12.sd.us::07f103eb-dfb5-4fb1-ab96-017b6cb47736" providerId="AD" clId="Web-{A595A949-8876-45F7-A7C0-1EE8A51B26CB}" dt="2020-05-21T15:38:45.583" v="17" actId="20577"/>
      <pc:docMkLst>
        <pc:docMk/>
      </pc:docMkLst>
      <pc:sldChg chg="del">
        <pc:chgData name="Hohn, John" userId="S::john.hohn@k12.sd.us::07f103eb-dfb5-4fb1-ab96-017b6cb47736" providerId="AD" clId="Web-{A595A949-8876-45F7-A7C0-1EE8A51B26CB}" dt="2020-05-21T15:38:30.067" v="0"/>
        <pc:sldMkLst>
          <pc:docMk/>
          <pc:sldMk cId="2030095540" sldId="291"/>
        </pc:sldMkLst>
      </pc:sldChg>
      <pc:sldChg chg="modSp">
        <pc:chgData name="Hohn, John" userId="S::john.hohn@k12.sd.us::07f103eb-dfb5-4fb1-ab96-017b6cb47736" providerId="AD" clId="Web-{A595A949-8876-45F7-A7C0-1EE8A51B26CB}" dt="2020-05-21T15:38:45.583" v="17" actId="20577"/>
        <pc:sldMkLst>
          <pc:docMk/>
          <pc:sldMk cId="2964438944" sldId="292"/>
        </pc:sldMkLst>
        <pc:spChg chg="mod">
          <ac:chgData name="Hohn, John" userId="S::john.hohn@k12.sd.us::07f103eb-dfb5-4fb1-ab96-017b6cb47736" providerId="AD" clId="Web-{A595A949-8876-45F7-A7C0-1EE8A51B26CB}" dt="2020-05-21T15:38:45.583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Hohn, John" userId="S::john.hohn@k12.sd.us::07f103eb-dfb5-4fb1-ab96-017b6cb47736" providerId="AD" clId="Web-{A595A949-8876-45F7-A7C0-1EE8A51B26CB}" dt="2020-05-21T15:38:32.395" v="1"/>
        <pc:sldMkLst>
          <pc:docMk/>
          <pc:sldMk cId="1538453686" sldId="293"/>
        </pc:sldMkLst>
      </pc:sldChg>
      <pc:sldChg chg="del">
        <pc:chgData name="Hohn, John" userId="S::john.hohn@k12.sd.us::07f103eb-dfb5-4fb1-ab96-017b6cb47736" providerId="AD" clId="Web-{A595A949-8876-45F7-A7C0-1EE8A51B26CB}" dt="2020-05-21T15:38:34.910" v="2"/>
        <pc:sldMkLst>
          <pc:docMk/>
          <pc:sldMk cId="3377594962" sldId="294"/>
        </pc:sldMkLst>
      </pc:sld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Travis Graves" userId="ee887955-a678-4c26-80d9-aa6f47891a68" providerId="ADAL" clId="{AB16D0EC-7209-4FCF-B393-4DB7A23E3BD5}"/>
    <pc:docChg chg="undo addSld modSld">
      <pc:chgData name="Travis Graves" userId="ee887955-a678-4c26-80d9-aa6f47891a68" providerId="ADAL" clId="{AB16D0EC-7209-4FCF-B393-4DB7A23E3BD5}" dt="2020-07-10T13:48:41.662" v="40" actId="20577"/>
      <pc:docMkLst>
        <pc:docMk/>
      </pc:docMkLst>
      <pc:sldChg chg="modSp add">
        <pc:chgData name="Travis Graves" userId="ee887955-a678-4c26-80d9-aa6f47891a68" providerId="ADAL" clId="{AB16D0EC-7209-4FCF-B393-4DB7A23E3BD5}" dt="2020-07-10T13:47:30.716" v="30" actId="20577"/>
        <pc:sldMkLst>
          <pc:docMk/>
          <pc:sldMk cId="4235753723" sldId="515"/>
        </pc:sldMkLst>
        <pc:spChg chg="mod">
          <ac:chgData name="Travis Graves" userId="ee887955-a678-4c26-80d9-aa6f47891a68" providerId="ADAL" clId="{AB16D0EC-7209-4FCF-B393-4DB7A23E3BD5}" dt="2020-07-10T13:47:30.716" v="30" actId="20577"/>
          <ac:spMkLst>
            <pc:docMk/>
            <pc:sldMk cId="4235753723" sldId="515"/>
            <ac:spMk id="3" creationId="{EF71FC69-EA77-487E-B756-8B4DF767B6B0}"/>
          </ac:spMkLst>
        </pc:spChg>
      </pc:sldChg>
      <pc:sldChg chg="modSp add">
        <pc:chgData name="Travis Graves" userId="ee887955-a678-4c26-80d9-aa6f47891a68" providerId="ADAL" clId="{AB16D0EC-7209-4FCF-B393-4DB7A23E3BD5}" dt="2020-07-10T13:48:41.662" v="40" actId="20577"/>
        <pc:sldMkLst>
          <pc:docMk/>
          <pc:sldMk cId="3784697762" sldId="516"/>
        </pc:sldMkLst>
        <pc:spChg chg="mod">
          <ac:chgData name="Travis Graves" userId="ee887955-a678-4c26-80d9-aa6f47891a68" providerId="ADAL" clId="{AB16D0EC-7209-4FCF-B393-4DB7A23E3BD5}" dt="2020-07-10T13:48:41.662" v="40" actId="20577"/>
          <ac:spMkLst>
            <pc:docMk/>
            <pc:sldMk cId="3784697762" sldId="516"/>
            <ac:spMk id="3" creationId="{EF71FC69-EA77-487E-B756-8B4DF767B6B0}"/>
          </ac:spMkLst>
        </pc:spChg>
      </pc:sldChg>
    </pc:docChg>
  </pc:docChgLst>
  <pc:docChgLst>
    <pc:chgData name="Travis Graves" userId="ee887955-a678-4c26-80d9-aa6f47891a68" providerId="ADAL" clId="{79DEF719-5BB5-4AFF-AF1A-4E76C254BE83}"/>
    <pc:docChg chg="custSel addSld delSld modSld sldOrd">
      <pc:chgData name="Travis Graves" userId="ee887955-a678-4c26-80d9-aa6f47891a68" providerId="ADAL" clId="{79DEF719-5BB5-4AFF-AF1A-4E76C254BE83}" dt="2020-06-11T20:05:48.516" v="3689" actId="20577"/>
      <pc:docMkLst>
        <pc:docMk/>
      </pc:docMkLst>
      <pc:sldChg chg="modSp">
        <pc:chgData name="Travis Graves" userId="ee887955-a678-4c26-80d9-aa6f47891a68" providerId="ADAL" clId="{79DEF719-5BB5-4AFF-AF1A-4E76C254BE83}" dt="2020-06-11T04:14:54.199" v="17" actId="20577"/>
        <pc:sldMkLst>
          <pc:docMk/>
          <pc:sldMk cId="2964438944" sldId="292"/>
        </pc:sldMkLst>
        <pc:spChg chg="mod">
          <ac:chgData name="Travis Graves" userId="ee887955-a678-4c26-80d9-aa6f47891a68" providerId="ADAL" clId="{79DEF719-5BB5-4AFF-AF1A-4E76C254BE83}" dt="2020-06-11T04:14:54.199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79DEF719-5BB5-4AFF-AF1A-4E76C254BE83}" dt="2020-06-11T04:18:26.920" v="182" actId="2696"/>
        <pc:sldMkLst>
          <pc:docMk/>
          <pc:sldMk cId="2752606934" sldId="296"/>
        </pc:sldMkLst>
      </pc:sldChg>
      <pc:sldChg chg="del">
        <pc:chgData name="Travis Graves" userId="ee887955-a678-4c26-80d9-aa6f47891a68" providerId="ADAL" clId="{79DEF719-5BB5-4AFF-AF1A-4E76C254BE83}" dt="2020-06-11T04:18:26.927" v="183" actId="2696"/>
        <pc:sldMkLst>
          <pc:docMk/>
          <pc:sldMk cId="212872578" sldId="297"/>
        </pc:sldMkLst>
      </pc:sldChg>
      <pc:sldChg chg="del">
        <pc:chgData name="Travis Graves" userId="ee887955-a678-4c26-80d9-aa6f47891a68" providerId="ADAL" clId="{79DEF719-5BB5-4AFF-AF1A-4E76C254BE83}" dt="2020-06-11T04:18:26.944" v="185" actId="2696"/>
        <pc:sldMkLst>
          <pc:docMk/>
          <pc:sldMk cId="4062029818" sldId="298"/>
        </pc:sldMkLst>
      </pc:sldChg>
      <pc:sldChg chg="del">
        <pc:chgData name="Travis Graves" userId="ee887955-a678-4c26-80d9-aa6f47891a68" providerId="ADAL" clId="{79DEF719-5BB5-4AFF-AF1A-4E76C254BE83}" dt="2020-06-11T04:18:26.952" v="186" actId="2696"/>
        <pc:sldMkLst>
          <pc:docMk/>
          <pc:sldMk cId="1520865317" sldId="299"/>
        </pc:sldMkLst>
      </pc:sldChg>
      <pc:sldChg chg="delSp modSp">
        <pc:chgData name="Travis Graves" userId="ee887955-a678-4c26-80d9-aa6f47891a68" providerId="ADAL" clId="{79DEF719-5BB5-4AFF-AF1A-4E76C254BE83}" dt="2020-06-11T16:22:52.312" v="3575" actId="20577"/>
        <pc:sldMkLst>
          <pc:docMk/>
          <pc:sldMk cId="1588723394" sldId="304"/>
        </pc:sldMkLst>
        <pc:spChg chg="mod">
          <ac:chgData name="Travis Graves" userId="ee887955-a678-4c26-80d9-aa6f47891a68" providerId="ADAL" clId="{79DEF719-5BB5-4AFF-AF1A-4E76C254BE83}" dt="2020-06-11T16:22:52.312" v="3575" actId="20577"/>
          <ac:spMkLst>
            <pc:docMk/>
            <pc:sldMk cId="1588723394" sldId="304"/>
            <ac:spMk id="3" creationId="{0C9385EC-D62F-4B9C-8A90-74CF4CCC1104}"/>
          </ac:spMkLst>
        </pc:spChg>
        <pc:picChg chg="del">
          <ac:chgData name="Travis Graves" userId="ee887955-a678-4c26-80d9-aa6f47891a68" providerId="ADAL" clId="{79DEF719-5BB5-4AFF-AF1A-4E76C254BE83}" dt="2020-06-11T04:16:44.089" v="60" actId="478"/>
          <ac:picMkLst>
            <pc:docMk/>
            <pc:sldMk cId="1588723394" sldId="304"/>
            <ac:picMk id="4" creationId="{EF3494F2-45A6-4788-ABC6-FDE7A07D7A0C}"/>
          </ac:picMkLst>
        </pc:picChg>
      </pc:sldChg>
      <pc:sldChg chg="del">
        <pc:chgData name="Travis Graves" userId="ee887955-a678-4c26-80d9-aa6f47891a68" providerId="ADAL" clId="{79DEF719-5BB5-4AFF-AF1A-4E76C254BE83}" dt="2020-06-11T14:23:37.928" v="210" actId="2696"/>
        <pc:sldMkLst>
          <pc:docMk/>
          <pc:sldMk cId="436949997" sldId="439"/>
        </pc:sldMkLst>
      </pc:sldChg>
      <pc:sldChg chg="del">
        <pc:chgData name="Travis Graves" userId="ee887955-a678-4c26-80d9-aa6f47891a68" providerId="ADAL" clId="{79DEF719-5BB5-4AFF-AF1A-4E76C254BE83}" dt="2020-06-11T14:23:37.928" v="211" actId="2696"/>
        <pc:sldMkLst>
          <pc:docMk/>
          <pc:sldMk cId="1127907179" sldId="463"/>
        </pc:sldMkLst>
      </pc:sldChg>
      <pc:sldChg chg="del">
        <pc:chgData name="Travis Graves" userId="ee887955-a678-4c26-80d9-aa6f47891a68" providerId="ADAL" clId="{79DEF719-5BB5-4AFF-AF1A-4E76C254BE83}" dt="2020-06-11T14:21:52.715" v="202" actId="2696"/>
        <pc:sldMkLst>
          <pc:docMk/>
          <pc:sldMk cId="499401284" sldId="464"/>
        </pc:sldMkLst>
      </pc:sldChg>
      <pc:sldChg chg="del">
        <pc:chgData name="Travis Graves" userId="ee887955-a678-4c26-80d9-aa6f47891a68" providerId="ADAL" clId="{79DEF719-5BB5-4AFF-AF1A-4E76C254BE83}" dt="2020-06-11T14:23:37.926" v="209" actId="2696"/>
        <pc:sldMkLst>
          <pc:docMk/>
          <pc:sldMk cId="2420414101" sldId="468"/>
        </pc:sldMkLst>
      </pc:sldChg>
      <pc:sldChg chg="del">
        <pc:chgData name="Travis Graves" userId="ee887955-a678-4c26-80d9-aa6f47891a68" providerId="ADAL" clId="{79DEF719-5BB5-4AFF-AF1A-4E76C254BE83}" dt="2020-06-11T14:22:10.157" v="204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79DEF719-5BB5-4AFF-AF1A-4E76C254BE83}" dt="2020-06-11T14:21:52.716" v="203" actId="2696"/>
        <pc:sldMkLst>
          <pc:docMk/>
          <pc:sldMk cId="825134449" sldId="472"/>
        </pc:sldMkLst>
      </pc:sldChg>
      <pc:sldChg chg="add">
        <pc:chgData name="Travis Graves" userId="ee887955-a678-4c26-80d9-aa6f47891a68" providerId="ADAL" clId="{79DEF719-5BB5-4AFF-AF1A-4E76C254BE83}" dt="2020-06-11T14:23:29.922" v="207"/>
        <pc:sldMkLst>
          <pc:docMk/>
          <pc:sldMk cId="962391833" sldId="476"/>
        </pc:sldMkLst>
      </pc:sldChg>
      <pc:sldChg chg="add">
        <pc:chgData name="Travis Graves" userId="ee887955-a678-4c26-80d9-aa6f47891a68" providerId="ADAL" clId="{79DEF719-5BB5-4AFF-AF1A-4E76C254BE83}" dt="2020-06-11T14:22:52.625" v="206"/>
        <pc:sldMkLst>
          <pc:docMk/>
          <pc:sldMk cId="3291947258" sldId="478"/>
        </pc:sldMkLst>
      </pc:sldChg>
      <pc:sldChg chg="add">
        <pc:chgData name="Travis Graves" userId="ee887955-a678-4c26-80d9-aa6f47891a68" providerId="ADAL" clId="{79DEF719-5BB5-4AFF-AF1A-4E76C254BE83}" dt="2020-06-11T15:25:07.681" v="1527"/>
        <pc:sldMkLst>
          <pc:docMk/>
          <pc:sldMk cId="3746979612" sldId="479"/>
        </pc:sldMkLst>
      </pc:sldChg>
      <pc:sldChg chg="add">
        <pc:chgData name="Travis Graves" userId="ee887955-a678-4c26-80d9-aa6f47891a68" providerId="ADAL" clId="{79DEF719-5BB5-4AFF-AF1A-4E76C254BE83}" dt="2020-06-11T15:26:03.535" v="1528"/>
        <pc:sldMkLst>
          <pc:docMk/>
          <pc:sldMk cId="2456509699" sldId="480"/>
        </pc:sldMkLst>
      </pc:sldChg>
      <pc:sldChg chg="add">
        <pc:chgData name="Travis Graves" userId="ee887955-a678-4c26-80d9-aa6f47891a68" providerId="ADAL" clId="{79DEF719-5BB5-4AFF-AF1A-4E76C254BE83}" dt="2020-06-11T14:23:29.922" v="207"/>
        <pc:sldMkLst>
          <pc:docMk/>
          <pc:sldMk cId="2119322922" sldId="481"/>
        </pc:sldMkLst>
      </pc:sldChg>
      <pc:sldChg chg="add">
        <pc:chgData name="Travis Graves" userId="ee887955-a678-4c26-80d9-aa6f47891a68" providerId="ADAL" clId="{79DEF719-5BB5-4AFF-AF1A-4E76C254BE83}" dt="2020-06-11T14:40:07.325" v="1525"/>
        <pc:sldMkLst>
          <pc:docMk/>
          <pc:sldMk cId="687514887" sldId="482"/>
        </pc:sldMkLst>
      </pc:sldChg>
      <pc:sldChg chg="add">
        <pc:chgData name="Travis Graves" userId="ee887955-a678-4c26-80d9-aa6f47891a68" providerId="ADAL" clId="{79DEF719-5BB5-4AFF-AF1A-4E76C254BE83}" dt="2020-06-11T14:40:07.325" v="1525"/>
        <pc:sldMkLst>
          <pc:docMk/>
          <pc:sldMk cId="4281600748" sldId="486"/>
        </pc:sldMkLst>
      </pc:sldChg>
      <pc:sldChg chg="modSp">
        <pc:chgData name="Travis Graves" userId="ee887955-a678-4c26-80d9-aa6f47891a68" providerId="ADAL" clId="{79DEF719-5BB5-4AFF-AF1A-4E76C254BE83}" dt="2020-06-11T04:18:00.168" v="181" actId="20577"/>
        <pc:sldMkLst>
          <pc:docMk/>
          <pc:sldMk cId="4061140226" sldId="489"/>
        </pc:sldMkLst>
        <pc:spChg chg="mod">
          <ac:chgData name="Travis Graves" userId="ee887955-a678-4c26-80d9-aa6f47891a68" providerId="ADAL" clId="{79DEF719-5BB5-4AFF-AF1A-4E76C254BE83}" dt="2020-06-11T04:17:00.844" v="93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79DEF719-5BB5-4AFF-AF1A-4E76C254BE83}" dt="2020-06-11T04:18:00.168" v="181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del">
        <pc:chgData name="Travis Graves" userId="ee887955-a678-4c26-80d9-aa6f47891a68" providerId="ADAL" clId="{79DEF719-5BB5-4AFF-AF1A-4E76C254BE83}" dt="2020-06-11T14:40:21.429" v="1526" actId="2696"/>
        <pc:sldMkLst>
          <pc:docMk/>
          <pc:sldMk cId="64268487" sldId="499"/>
        </pc:sldMkLst>
        <pc:spChg chg="mod">
          <ac:chgData name="Travis Graves" userId="ee887955-a678-4c26-80d9-aa6f47891a68" providerId="ADAL" clId="{79DEF719-5BB5-4AFF-AF1A-4E76C254BE83}" dt="2020-06-11T14:17:04.514" v="201" actId="20577"/>
          <ac:spMkLst>
            <pc:docMk/>
            <pc:sldMk cId="64268487" sldId="499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79DEF719-5BB5-4AFF-AF1A-4E76C254BE83}" dt="2020-06-11T14:23:37.925" v="208" actId="2696"/>
        <pc:sldMkLst>
          <pc:docMk/>
          <pc:sldMk cId="3264395799" sldId="502"/>
        </pc:sldMkLst>
      </pc:sldChg>
      <pc:sldChg chg="del">
        <pc:chgData name="Travis Graves" userId="ee887955-a678-4c26-80d9-aa6f47891a68" providerId="ADAL" clId="{79DEF719-5BB5-4AFF-AF1A-4E76C254BE83}" dt="2020-06-11T14:22:10.163" v="205" actId="2696"/>
        <pc:sldMkLst>
          <pc:docMk/>
          <pc:sldMk cId="2657712960" sldId="503"/>
        </pc:sldMkLst>
      </pc:sldChg>
      <pc:sldChg chg="addSp modSp add ord">
        <pc:chgData name="Travis Graves" userId="ee887955-a678-4c26-80d9-aa6f47891a68" providerId="ADAL" clId="{79DEF719-5BB5-4AFF-AF1A-4E76C254BE83}" dt="2020-06-11T19:58:29.857" v="3659" actId="20577"/>
        <pc:sldMkLst>
          <pc:docMk/>
          <pc:sldMk cId="1232014513" sldId="505"/>
        </pc:sldMkLst>
        <pc:spChg chg="mod">
          <ac:chgData name="Travis Graves" userId="ee887955-a678-4c26-80d9-aa6f47891a68" providerId="ADAL" clId="{79DEF719-5BB5-4AFF-AF1A-4E76C254BE83}" dt="2020-06-11T14:30:03.313" v="870" actId="20577"/>
          <ac:spMkLst>
            <pc:docMk/>
            <pc:sldMk cId="1232014513" sldId="505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9:58:29.857" v="3659" actId="20577"/>
          <ac:spMkLst>
            <pc:docMk/>
            <pc:sldMk cId="1232014513" sldId="505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4:34:21.262" v="1046" actId="14100"/>
          <ac:picMkLst>
            <pc:docMk/>
            <pc:sldMk cId="1232014513" sldId="505"/>
            <ac:picMk id="4" creationId="{4D2F82E6-4367-4464-8C0B-C8AE17595C9E}"/>
          </ac:picMkLst>
        </pc:picChg>
      </pc:sldChg>
      <pc:sldChg chg="del">
        <pc:chgData name="Travis Graves" userId="ee887955-a678-4c26-80d9-aa6f47891a68" providerId="ADAL" clId="{79DEF719-5BB5-4AFF-AF1A-4E76C254BE83}" dt="2020-06-11T04:18:26.942" v="184" actId="2696"/>
        <pc:sldMkLst>
          <pc:docMk/>
          <pc:sldMk cId="1382743267" sldId="505"/>
        </pc:sldMkLst>
      </pc:sldChg>
      <pc:sldChg chg="delSp modSp add">
        <pc:chgData name="Travis Graves" userId="ee887955-a678-4c26-80d9-aa6f47891a68" providerId="ADAL" clId="{79DEF719-5BB5-4AFF-AF1A-4E76C254BE83}" dt="2020-06-11T14:38:24.036" v="1510" actId="6549"/>
        <pc:sldMkLst>
          <pc:docMk/>
          <pc:sldMk cId="2565001940" sldId="506"/>
        </pc:sldMkLst>
        <pc:spChg chg="mod">
          <ac:chgData name="Travis Graves" userId="ee887955-a678-4c26-80d9-aa6f47891a68" providerId="ADAL" clId="{79DEF719-5BB5-4AFF-AF1A-4E76C254BE83}" dt="2020-06-11T14:35:17.807" v="1098" actId="313"/>
          <ac:spMkLst>
            <pc:docMk/>
            <pc:sldMk cId="2565001940" sldId="506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4:38:24.036" v="1510" actId="6549"/>
          <ac:spMkLst>
            <pc:docMk/>
            <pc:sldMk cId="2565001940" sldId="506"/>
            <ac:spMk id="3" creationId="{00000000-0000-0000-0000-000000000000}"/>
          </ac:spMkLst>
        </pc:spChg>
        <pc:picChg chg="del">
          <ac:chgData name="Travis Graves" userId="ee887955-a678-4c26-80d9-aa6f47891a68" providerId="ADAL" clId="{79DEF719-5BB5-4AFF-AF1A-4E76C254BE83}" dt="2020-06-11T14:35:36.826" v="1099" actId="478"/>
          <ac:picMkLst>
            <pc:docMk/>
            <pc:sldMk cId="2565001940" sldId="506"/>
            <ac:picMk id="4" creationId="{4D2F82E6-4367-4464-8C0B-C8AE17595C9E}"/>
          </ac:picMkLst>
        </pc:picChg>
      </pc:sldChg>
      <pc:sldChg chg="modSp add ord">
        <pc:chgData name="Travis Graves" userId="ee887955-a678-4c26-80d9-aa6f47891a68" providerId="ADAL" clId="{79DEF719-5BB5-4AFF-AF1A-4E76C254BE83}" dt="2020-06-11T20:05:48.516" v="3689" actId="20577"/>
        <pc:sldMkLst>
          <pc:docMk/>
          <pc:sldMk cId="1457046060" sldId="507"/>
        </pc:sldMkLst>
        <pc:spChg chg="mod">
          <ac:chgData name="Travis Graves" userId="ee887955-a678-4c26-80d9-aa6f47891a68" providerId="ADAL" clId="{79DEF719-5BB5-4AFF-AF1A-4E76C254BE83}" dt="2020-06-11T15:28:44.870" v="1546" actId="20577"/>
          <ac:spMkLst>
            <pc:docMk/>
            <pc:sldMk cId="1457046060" sldId="507"/>
            <ac:spMk id="2" creationId="{11D66DCF-FEF2-4A96-8F25-35134092E94F}"/>
          </ac:spMkLst>
        </pc:spChg>
        <pc:spChg chg="mod">
          <ac:chgData name="Travis Graves" userId="ee887955-a678-4c26-80d9-aa6f47891a68" providerId="ADAL" clId="{79DEF719-5BB5-4AFF-AF1A-4E76C254BE83}" dt="2020-06-11T20:05:48.516" v="3689" actId="20577"/>
          <ac:spMkLst>
            <pc:docMk/>
            <pc:sldMk cId="1457046060" sldId="507"/>
            <ac:spMk id="3" creationId="{8CE0D5E0-A702-4407-8383-26F6BB89E464}"/>
          </ac:spMkLst>
        </pc:spChg>
      </pc:sldChg>
      <pc:sldChg chg="add del">
        <pc:chgData name="Travis Graves" userId="ee887955-a678-4c26-80d9-aa6f47891a68" providerId="ADAL" clId="{79DEF719-5BB5-4AFF-AF1A-4E76C254BE83}" dt="2020-06-11T15:35:58.897" v="1876" actId="2696"/>
        <pc:sldMkLst>
          <pc:docMk/>
          <pc:sldMk cId="3073381143" sldId="508"/>
        </pc:sldMkLst>
      </pc:sldChg>
      <pc:sldChg chg="modSp add ord">
        <pc:chgData name="Travis Graves" userId="ee887955-a678-4c26-80d9-aa6f47891a68" providerId="ADAL" clId="{79DEF719-5BB5-4AFF-AF1A-4E76C254BE83}" dt="2020-06-11T16:32:13.940" v="3655" actId="20577"/>
        <pc:sldMkLst>
          <pc:docMk/>
          <pc:sldMk cId="3844321783" sldId="508"/>
        </pc:sldMkLst>
        <pc:spChg chg="mod">
          <ac:chgData name="Travis Graves" userId="ee887955-a678-4c26-80d9-aa6f47891a68" providerId="ADAL" clId="{79DEF719-5BB5-4AFF-AF1A-4E76C254BE83}" dt="2020-06-11T16:04:27.944" v="3508" actId="20577"/>
          <ac:spMkLst>
            <pc:docMk/>
            <pc:sldMk cId="3844321783" sldId="508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32:13.940" v="3655" actId="20577"/>
          <ac:spMkLst>
            <pc:docMk/>
            <pc:sldMk cId="3844321783" sldId="508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79DEF719-5BB5-4AFF-AF1A-4E76C254BE83}" dt="2020-06-11T16:21:19.207" v="3540" actId="1076"/>
        <pc:sldMkLst>
          <pc:docMk/>
          <pc:sldMk cId="558551482" sldId="509"/>
        </pc:sldMkLst>
        <pc:spChg chg="mod">
          <ac:chgData name="Travis Graves" userId="ee887955-a678-4c26-80d9-aa6f47891a68" providerId="ADAL" clId="{79DEF719-5BB5-4AFF-AF1A-4E76C254BE83}" dt="2020-06-11T15:40:52.372" v="2490" actId="20577"/>
          <ac:spMkLst>
            <pc:docMk/>
            <pc:sldMk cId="558551482" sldId="509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21:06.959" v="3536" actId="20577"/>
          <ac:spMkLst>
            <pc:docMk/>
            <pc:sldMk cId="558551482" sldId="509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6:21:19.207" v="3540" actId="1076"/>
          <ac:picMkLst>
            <pc:docMk/>
            <pc:sldMk cId="558551482" sldId="509"/>
            <ac:picMk id="4" creationId="{B0A2B0BD-D463-4CF7-AF81-106A518DA1CE}"/>
          </ac:picMkLst>
        </pc:picChg>
      </pc:sldChg>
      <pc:sldChg chg="modSp add">
        <pc:chgData name="Travis Graves" userId="ee887955-a678-4c26-80d9-aa6f47891a68" providerId="ADAL" clId="{79DEF719-5BB5-4AFF-AF1A-4E76C254BE83}" dt="2020-06-11T16:21:49.326" v="3541" actId="20577"/>
        <pc:sldMkLst>
          <pc:docMk/>
          <pc:sldMk cId="3960954633" sldId="510"/>
        </pc:sldMkLst>
        <pc:spChg chg="mod">
          <ac:chgData name="Travis Graves" userId="ee887955-a678-4c26-80d9-aa6f47891a68" providerId="ADAL" clId="{79DEF719-5BB5-4AFF-AF1A-4E76C254BE83}" dt="2020-06-11T15:48:49.282" v="3249" actId="6549"/>
          <ac:spMkLst>
            <pc:docMk/>
            <pc:sldMk cId="3960954633" sldId="510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6:21:49.326" v="3541" actId="20577"/>
          <ac:spMkLst>
            <pc:docMk/>
            <pc:sldMk cId="3960954633" sldId="510"/>
            <ac:spMk id="3" creationId="{00000000-0000-0000-0000-000000000000}"/>
          </ac:spMkLst>
        </pc:spChg>
      </pc:sldChg>
      <pc:sldChg chg="addSp modSp add">
        <pc:chgData name="Travis Graves" userId="ee887955-a678-4c26-80d9-aa6f47891a68" providerId="ADAL" clId="{79DEF719-5BB5-4AFF-AF1A-4E76C254BE83}" dt="2020-06-11T15:59:55.237" v="3504" actId="14100"/>
        <pc:sldMkLst>
          <pc:docMk/>
          <pc:sldMk cId="2981733763" sldId="511"/>
        </pc:sldMkLst>
        <pc:spChg chg="mod">
          <ac:chgData name="Travis Graves" userId="ee887955-a678-4c26-80d9-aa6f47891a68" providerId="ADAL" clId="{79DEF719-5BB5-4AFF-AF1A-4E76C254BE83}" dt="2020-06-11T15:59:55.237" v="3504" actId="14100"/>
          <ac:spMkLst>
            <pc:docMk/>
            <pc:sldMk cId="2981733763" sldId="511"/>
            <ac:spMk id="2" creationId="{00000000-0000-0000-0000-000000000000}"/>
          </ac:spMkLst>
        </pc:spChg>
        <pc:spChg chg="mod">
          <ac:chgData name="Travis Graves" userId="ee887955-a678-4c26-80d9-aa6f47891a68" providerId="ADAL" clId="{79DEF719-5BB5-4AFF-AF1A-4E76C254BE83}" dt="2020-06-11T15:57:48.179" v="3475" actId="5793"/>
          <ac:spMkLst>
            <pc:docMk/>
            <pc:sldMk cId="2981733763" sldId="511"/>
            <ac:spMk id="3" creationId="{00000000-0000-0000-0000-000000000000}"/>
          </ac:spMkLst>
        </pc:spChg>
        <pc:picChg chg="add mod">
          <ac:chgData name="Travis Graves" userId="ee887955-a678-4c26-80d9-aa6f47891a68" providerId="ADAL" clId="{79DEF719-5BB5-4AFF-AF1A-4E76C254BE83}" dt="2020-06-11T15:58:13.550" v="3500" actId="1076"/>
          <ac:picMkLst>
            <pc:docMk/>
            <pc:sldMk cId="2981733763" sldId="511"/>
            <ac:picMk id="4" creationId="{54AAB2EB-8526-4F3C-BD71-42F5689DC796}"/>
          </ac:picMkLst>
        </pc:picChg>
        <pc:picChg chg="add mod">
          <ac:chgData name="Travis Graves" userId="ee887955-a678-4c26-80d9-aa6f47891a68" providerId="ADAL" clId="{79DEF719-5BB5-4AFF-AF1A-4E76C254BE83}" dt="2020-06-11T15:59:32.474" v="3503" actId="1076"/>
          <ac:picMkLst>
            <pc:docMk/>
            <pc:sldMk cId="2981733763" sldId="511"/>
            <ac:picMk id="5" creationId="{C6C46CEE-B894-4292-BECA-01F3FC8000D4}"/>
          </ac:picMkLst>
        </pc:picChg>
      </pc:sldChg>
    </pc:docChg>
  </pc:docChgLst>
  <pc:docChgLst>
    <pc:chgData name="Travis Graves" userId="ee887955-a678-4c26-80d9-aa6f47891a68" providerId="ADAL" clId="{A12620A1-86FF-492A-979D-37D8F4F09954}"/>
    <pc:docChg chg="undo custSel addSld delSld modSld sldOrd">
      <pc:chgData name="Travis Graves" userId="ee887955-a678-4c26-80d9-aa6f47891a68" providerId="ADAL" clId="{A12620A1-86FF-492A-979D-37D8F4F09954}" dt="2020-05-28T18:42:09.212" v="2837" actId="20577"/>
      <pc:docMkLst>
        <pc:docMk/>
      </pc:docMkLst>
      <pc:sldChg chg="modSp">
        <pc:chgData name="Travis Graves" userId="ee887955-a678-4c26-80d9-aa6f47891a68" providerId="ADAL" clId="{A12620A1-86FF-492A-979D-37D8F4F09954}" dt="2020-05-28T15:56:09.822" v="1893" actId="20577"/>
        <pc:sldMkLst>
          <pc:docMk/>
          <pc:sldMk cId="2964438944" sldId="292"/>
        </pc:sldMkLst>
        <pc:spChg chg="mod">
          <ac:chgData name="Travis Graves" userId="ee887955-a678-4c26-80d9-aa6f47891a68" providerId="ADAL" clId="{A12620A1-86FF-492A-979D-37D8F4F09954}" dt="2020-05-28T15:56:09.822" v="1893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A12620A1-86FF-492A-979D-37D8F4F09954}" dt="2020-05-28T16:09:31.740" v="2204" actId="2696"/>
        <pc:sldMkLst>
          <pc:docMk/>
          <pc:sldMk cId="155027111" sldId="295"/>
        </pc:sldMkLst>
      </pc:sldChg>
      <pc:sldChg chg="modSp">
        <pc:chgData name="Travis Graves" userId="ee887955-a678-4c26-80d9-aa6f47891a68" providerId="ADAL" clId="{A12620A1-86FF-492A-979D-37D8F4F09954}" dt="2020-05-28T18:18:26" v="283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A12620A1-86FF-492A-979D-37D8F4F09954}" dt="2020-05-28T18:18:26" v="2832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A12620A1-86FF-492A-979D-37D8F4F09954}" dt="2020-05-28T16:09:37.092" v="2205" actId="2696"/>
        <pc:sldMkLst>
          <pc:docMk/>
          <pc:sldMk cId="2161161469" sldId="480"/>
        </pc:sldMkLst>
      </pc:sldChg>
      <pc:sldChg chg="modSp">
        <pc:chgData name="Travis Graves" userId="ee887955-a678-4c26-80d9-aa6f47891a68" providerId="ADAL" clId="{A12620A1-86FF-492A-979D-37D8F4F09954}" dt="2020-05-28T16:05:59.248" v="2178" actId="20577"/>
        <pc:sldMkLst>
          <pc:docMk/>
          <pc:sldMk cId="924785166" sldId="481"/>
        </pc:sldMkLst>
        <pc:spChg chg="mod">
          <ac:chgData name="Travis Graves" userId="ee887955-a678-4c26-80d9-aa6f47891a68" providerId="ADAL" clId="{A12620A1-86FF-492A-979D-37D8F4F09954}" dt="2020-05-28T15:56:38.292" v="1895" actId="6549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05:59.248" v="2178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37.100" v="2206" actId="2696"/>
        <pc:sldMkLst>
          <pc:docMk/>
          <pc:sldMk cId="1341543663" sldId="482"/>
        </pc:sldMkLst>
      </pc:sldChg>
      <pc:sldChg chg="del">
        <pc:chgData name="Travis Graves" userId="ee887955-a678-4c26-80d9-aa6f47891a68" providerId="ADAL" clId="{A12620A1-86FF-492A-979D-37D8F4F09954}" dt="2020-05-28T16:09:44.657" v="2208" actId="2696"/>
        <pc:sldMkLst>
          <pc:docMk/>
          <pc:sldMk cId="295273217" sldId="483"/>
        </pc:sldMkLst>
      </pc:sldChg>
      <pc:sldChg chg="modSp">
        <pc:chgData name="Travis Graves" userId="ee887955-a678-4c26-80d9-aa6f47891a68" providerId="ADAL" clId="{A12620A1-86FF-492A-979D-37D8F4F09954}" dt="2020-05-28T16:10:35.034" v="232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A12620A1-86FF-492A-979D-37D8F4F09954}" dt="2020-05-28T16:10:35.034" v="232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41.084" v="2207" actId="2696"/>
        <pc:sldMkLst>
          <pc:docMk/>
          <pc:sldMk cId="320470006" sldId="485"/>
        </pc:sldMkLst>
      </pc:sldChg>
      <pc:sldChg chg="del">
        <pc:chgData name="Travis Graves" userId="ee887955-a678-4c26-80d9-aa6f47891a68" providerId="ADAL" clId="{A12620A1-86FF-492A-979D-37D8F4F09954}" dt="2020-05-28T16:09:50.470" v="2209" actId="2696"/>
        <pc:sldMkLst>
          <pc:docMk/>
          <pc:sldMk cId="3958229632" sldId="486"/>
        </pc:sldMkLst>
      </pc:sldChg>
      <pc:sldChg chg="modSp">
        <pc:chgData name="Travis Graves" userId="ee887955-a678-4c26-80d9-aa6f47891a68" providerId="ADAL" clId="{A12620A1-86FF-492A-979D-37D8F4F09954}" dt="2020-05-28T16:11:16.720" v="2424" actId="313"/>
        <pc:sldMkLst>
          <pc:docMk/>
          <pc:sldMk cId="1452954105" sldId="487"/>
        </pc:sldMkLst>
        <pc:spChg chg="mod">
          <ac:chgData name="Travis Graves" userId="ee887955-a678-4c26-80d9-aa6f47891a68" providerId="ADAL" clId="{A12620A1-86FF-492A-979D-37D8F4F09954}" dt="2020-05-28T16:10:55.260" v="2363" actId="20577"/>
          <ac:spMkLst>
            <pc:docMk/>
            <pc:sldMk cId="1452954105" sldId="487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16.720" v="2424" actId="313"/>
          <ac:spMkLst>
            <pc:docMk/>
            <pc:sldMk cId="1452954105" sldId="487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A12620A1-86FF-492A-979D-37D8F4F09954}" dt="2020-05-28T14:20:51.266" v="60" actId="20577"/>
        <pc:sldMkLst>
          <pc:docMk/>
          <pc:sldMk cId="4061140226" sldId="489"/>
        </pc:sldMkLst>
        <pc:spChg chg="mod">
          <ac:chgData name="Travis Graves" userId="ee887955-a678-4c26-80d9-aa6f47891a68" providerId="ADAL" clId="{A12620A1-86FF-492A-979D-37D8F4F09954}" dt="2020-05-28T14:20:51.266" v="60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A12620A1-86FF-492A-979D-37D8F4F09954}" dt="2020-05-28T18:42:09.212" v="2837" actId="20577"/>
        <pc:sldMkLst>
          <pc:docMk/>
          <pc:sldMk cId="1940805611" sldId="490"/>
        </pc:sldMkLst>
        <pc:spChg chg="mod">
          <ac:chgData name="Travis Graves" userId="ee887955-a678-4c26-80d9-aa6f47891a68" providerId="ADAL" clId="{A12620A1-86FF-492A-979D-37D8F4F09954}" dt="2020-05-28T15:56:24.809" v="1894" actId="6549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42:09.212" v="2837" actId="20577"/>
          <ac:spMkLst>
            <pc:docMk/>
            <pc:sldMk cId="1940805611" sldId="490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7:25.019" v="2751" actId="313"/>
        <pc:sldMkLst>
          <pc:docMk/>
          <pc:sldMk cId="2328903516" sldId="491"/>
        </pc:sldMkLst>
        <pc:spChg chg="mod">
          <ac:chgData name="Travis Graves" userId="ee887955-a678-4c26-80d9-aa6f47891a68" providerId="ADAL" clId="{A12620A1-86FF-492A-979D-37D8F4F09954}" dt="2020-05-28T15:29:28.510" v="904" actId="20577"/>
          <ac:spMkLst>
            <pc:docMk/>
            <pc:sldMk cId="2328903516" sldId="49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25.019" v="2751" actId="313"/>
          <ac:spMkLst>
            <pc:docMk/>
            <pc:sldMk cId="2328903516" sldId="491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8:08:35.749" v="2803" actId="113"/>
        <pc:sldMkLst>
          <pc:docMk/>
          <pc:sldMk cId="87106154" sldId="492"/>
        </pc:sldMkLst>
        <pc:spChg chg="mod">
          <ac:chgData name="Travis Graves" userId="ee887955-a678-4c26-80d9-aa6f47891a68" providerId="ADAL" clId="{A12620A1-86FF-492A-979D-37D8F4F09954}" dt="2020-05-28T15:34:29.251" v="975" actId="20577"/>
          <ac:spMkLst>
            <pc:docMk/>
            <pc:sldMk cId="87106154" sldId="492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08:35.749" v="2803" actId="113"/>
          <ac:spMkLst>
            <pc:docMk/>
            <pc:sldMk cId="87106154" sldId="492"/>
            <ac:spMk id="3" creationId="{8A97D03F-9F53-4DAF-8D5C-2FECFA9B01BD}"/>
          </ac:spMkLst>
        </pc:spChg>
      </pc:sldChg>
      <pc:sldChg chg="addSp modSp add">
        <pc:chgData name="Travis Graves" userId="ee887955-a678-4c26-80d9-aa6f47891a68" providerId="ADAL" clId="{A12620A1-86FF-492A-979D-37D8F4F09954}" dt="2020-05-28T16:06:52.127" v="2186" actId="20577"/>
        <pc:sldMkLst>
          <pc:docMk/>
          <pc:sldMk cId="1923842239" sldId="493"/>
        </pc:sldMkLst>
        <pc:spChg chg="mod">
          <ac:chgData name="Travis Graves" userId="ee887955-a678-4c26-80d9-aa6f47891a68" providerId="ADAL" clId="{A12620A1-86FF-492A-979D-37D8F4F09954}" dt="2020-05-28T16:06:52.127" v="2186" actId="20577"/>
          <ac:spMkLst>
            <pc:docMk/>
            <pc:sldMk cId="1923842239" sldId="493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5:51:28.780" v="1571" actId="6549"/>
          <ac:spMkLst>
            <pc:docMk/>
            <pc:sldMk cId="1923842239" sldId="493"/>
            <ac:spMk id="3" creationId="{8A97D03F-9F53-4DAF-8D5C-2FECFA9B01BD}"/>
          </ac:spMkLst>
        </pc:spChg>
        <pc:picChg chg="add mod">
          <ac:chgData name="Travis Graves" userId="ee887955-a678-4c26-80d9-aa6f47891a68" providerId="ADAL" clId="{A12620A1-86FF-492A-979D-37D8F4F09954}" dt="2020-05-28T15:52:02.894" v="1574" actId="1076"/>
          <ac:picMkLst>
            <pc:docMk/>
            <pc:sldMk cId="1923842239" sldId="493"/>
            <ac:picMk id="4" creationId="{10CA2735-9161-4E2B-84CE-0E298A9A455A}"/>
          </ac:picMkLst>
        </pc:picChg>
      </pc:sldChg>
      <pc:sldChg chg="modSp add">
        <pc:chgData name="Travis Graves" userId="ee887955-a678-4c26-80d9-aa6f47891a68" providerId="ADAL" clId="{A12620A1-86FF-492A-979D-37D8F4F09954}" dt="2020-05-28T16:22:34.814" v="2801" actId="20577"/>
        <pc:sldMkLst>
          <pc:docMk/>
          <pc:sldMk cId="3293045305" sldId="494"/>
        </pc:sldMkLst>
        <pc:spChg chg="mod">
          <ac:chgData name="Travis Graves" userId="ee887955-a678-4c26-80d9-aa6f47891a68" providerId="ADAL" clId="{A12620A1-86FF-492A-979D-37D8F4F09954}" dt="2020-05-28T15:58:43.782" v="1948" actId="20577"/>
          <ac:spMkLst>
            <pc:docMk/>
            <pc:sldMk cId="3293045305" sldId="494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22:34.814" v="2801" actId="20577"/>
          <ac:spMkLst>
            <pc:docMk/>
            <pc:sldMk cId="3293045305" sldId="494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1:54.055" v="2518" actId="20577"/>
        <pc:sldMkLst>
          <pc:docMk/>
          <pc:sldMk cId="2374132484" sldId="495"/>
        </pc:sldMkLst>
        <pc:spChg chg="mod">
          <ac:chgData name="Travis Graves" userId="ee887955-a678-4c26-80d9-aa6f47891a68" providerId="ADAL" clId="{A12620A1-86FF-492A-979D-37D8F4F09954}" dt="2020-05-28T16:11:32.890" v="2448" actId="20577"/>
          <ac:spMkLst>
            <pc:docMk/>
            <pc:sldMk cId="2374132484" sldId="495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54.055" v="2518" actId="20577"/>
          <ac:spMkLst>
            <pc:docMk/>
            <pc:sldMk cId="2374132484" sldId="495"/>
            <ac:spMk id="3" creationId="{8A97D03F-9F53-4DAF-8D5C-2FECFA9B01BD}"/>
          </ac:spMkLst>
        </pc:spChg>
      </pc:sldChg>
      <pc:sldChg chg="delSp modSp add">
        <pc:chgData name="Travis Graves" userId="ee887955-a678-4c26-80d9-aa6f47891a68" providerId="ADAL" clId="{A12620A1-86FF-492A-979D-37D8F4F09954}" dt="2020-05-28T16:17:11.878" v="2750" actId="20577"/>
        <pc:sldMkLst>
          <pc:docMk/>
          <pc:sldMk cId="70718746" sldId="496"/>
        </pc:sldMkLst>
        <pc:spChg chg="mod">
          <ac:chgData name="Travis Graves" userId="ee887955-a678-4c26-80d9-aa6f47891a68" providerId="ADAL" clId="{A12620A1-86FF-492A-979D-37D8F4F09954}" dt="2020-05-28T16:14:06.449" v="2573" actId="20577"/>
          <ac:spMkLst>
            <pc:docMk/>
            <pc:sldMk cId="70718746" sldId="496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11.878" v="2750" actId="20577"/>
          <ac:spMkLst>
            <pc:docMk/>
            <pc:sldMk cId="70718746" sldId="496"/>
            <ac:spMk id="3" creationId="{8A97D03F-9F53-4DAF-8D5C-2FECFA9B01BD}"/>
          </ac:spMkLst>
        </pc:spChg>
        <pc:picChg chg="del">
          <ac:chgData name="Travis Graves" userId="ee887955-a678-4c26-80d9-aa6f47891a68" providerId="ADAL" clId="{A12620A1-86FF-492A-979D-37D8F4F09954}" dt="2020-05-28T16:15:11.979" v="2667" actId="478"/>
          <ac:picMkLst>
            <pc:docMk/>
            <pc:sldMk cId="70718746" sldId="496"/>
            <ac:picMk id="4" creationId="{10CA2735-9161-4E2B-84CE-0E298A9A455A}"/>
          </ac:picMkLst>
        </pc:picChg>
      </pc:sldChg>
    </pc:docChg>
  </pc:docChgLst>
  <pc:docChgLst>
    <pc:chgData name="Travis Graves" userId="ee887955-a678-4c26-80d9-aa6f47891a68" providerId="ADAL" clId="{09FC2ED0-76C2-44FD-A699-5DDE07FF2727}"/>
    <pc:docChg chg="undo custSel addSld delSld modSld sldOrd">
      <pc:chgData name="Travis Graves" userId="ee887955-a678-4c26-80d9-aa6f47891a68" providerId="ADAL" clId="{09FC2ED0-76C2-44FD-A699-5DDE07FF2727}" dt="2020-06-04T19:20:47.707" v="3860" actId="20577"/>
      <pc:docMkLst>
        <pc:docMk/>
      </pc:docMkLst>
      <pc:sldChg chg="modSp">
        <pc:chgData name="Travis Graves" userId="ee887955-a678-4c26-80d9-aa6f47891a68" providerId="ADAL" clId="{09FC2ED0-76C2-44FD-A699-5DDE07FF2727}" dt="2020-06-04T14:06:36.206" v="1894" actId="20577"/>
        <pc:sldMkLst>
          <pc:docMk/>
          <pc:sldMk cId="2964438944" sldId="292"/>
        </pc:sldMkLst>
        <pc:spChg chg="mod">
          <ac:chgData name="Travis Graves" userId="ee887955-a678-4c26-80d9-aa6f47891a68" providerId="ADAL" clId="{09FC2ED0-76C2-44FD-A699-5DDE07FF2727}" dt="2020-06-04T14:06:36.206" v="1894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ee887955-a678-4c26-80d9-aa6f47891a68" providerId="ADAL" clId="{09FC2ED0-76C2-44FD-A699-5DDE07FF2727}" dt="2020-06-04T17:29:05.128" v="3603" actId="1076"/>
        <pc:sldMkLst>
          <pc:docMk/>
          <pc:sldMk cId="4062029818" sldId="298"/>
        </pc:sldMkLst>
        <pc:picChg chg="mod">
          <ac:chgData name="Travis Graves" userId="ee887955-a678-4c26-80d9-aa6f47891a68" providerId="ADAL" clId="{09FC2ED0-76C2-44FD-A699-5DDE07FF2727}" dt="2020-06-04T17:29:05.128" v="3603" actId="1076"/>
          <ac:picMkLst>
            <pc:docMk/>
            <pc:sldMk cId="4062029818" sldId="298"/>
            <ac:picMk id="6" creationId="{C5418416-15AE-421A-87C3-B5F5C3031EBA}"/>
          </ac:picMkLst>
        </pc:picChg>
      </pc:sldChg>
      <pc:sldChg chg="addSp modSp">
        <pc:chgData name="Travis Graves" userId="ee887955-a678-4c26-80d9-aa6f47891a68" providerId="ADAL" clId="{09FC2ED0-76C2-44FD-A699-5DDE07FF2727}" dt="2020-06-04T15:22:18.666" v="354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09FC2ED0-76C2-44FD-A699-5DDE07FF2727}" dt="2020-06-04T15:22:18.666" v="3542" actId="20577"/>
          <ac:spMkLst>
            <pc:docMk/>
            <pc:sldMk cId="1588723394" sldId="304"/>
            <ac:spMk id="3" creationId="{0C9385EC-D62F-4B9C-8A90-74CF4CCC1104}"/>
          </ac:spMkLst>
        </pc:spChg>
        <pc:picChg chg="add mod">
          <ac:chgData name="Travis Graves" userId="ee887955-a678-4c26-80d9-aa6f47891a68" providerId="ADAL" clId="{09FC2ED0-76C2-44FD-A699-5DDE07FF2727}" dt="2020-06-04T03:30:27.099" v="1889" actId="14100"/>
          <ac:picMkLst>
            <pc:docMk/>
            <pc:sldMk cId="1588723394" sldId="304"/>
            <ac:picMk id="4" creationId="{EF3494F2-45A6-4788-ABC6-FDE7A07D7A0C}"/>
          </ac:picMkLst>
        </pc:picChg>
      </pc:sldChg>
      <pc:sldChg chg="modSp add ord modTransition">
        <pc:chgData name="Travis Graves" userId="ee887955-a678-4c26-80d9-aa6f47891a68" providerId="ADAL" clId="{09FC2ED0-76C2-44FD-A699-5DDE07FF2727}" dt="2020-06-04T14:53:30.406" v="3080" actId="20577"/>
        <pc:sldMkLst>
          <pc:docMk/>
          <pc:sldMk cId="436949997" sldId="439"/>
        </pc:sldMkLst>
        <pc:spChg chg="mod">
          <ac:chgData name="Travis Graves" userId="ee887955-a678-4c26-80d9-aa6f47891a68" providerId="ADAL" clId="{09FC2ED0-76C2-44FD-A699-5DDE07FF2727}" dt="2020-06-04T14:53:30.406" v="3080" actId="20577"/>
          <ac:spMkLst>
            <pc:docMk/>
            <pc:sldMk cId="436949997" sldId="439"/>
            <ac:spMk id="6" creationId="{00000000-0000-0000-0000-000000000000}"/>
          </ac:spMkLst>
        </pc:spChg>
      </pc:sldChg>
      <pc:sldChg chg="add">
        <pc:chgData name="Travis Graves" userId="ee887955-a678-4c26-80d9-aa6f47891a68" providerId="ADAL" clId="{09FC2ED0-76C2-44FD-A699-5DDE07FF2727}" dt="2020-06-04T01:08:46.627" v="259"/>
        <pc:sldMkLst>
          <pc:docMk/>
          <pc:sldMk cId="1127907179" sldId="463"/>
        </pc:sldMkLst>
      </pc:sldChg>
      <pc:sldChg chg="modSp add ord">
        <pc:chgData name="Travis Graves" userId="ee887955-a678-4c26-80d9-aa6f47891a68" providerId="ADAL" clId="{09FC2ED0-76C2-44FD-A699-5DDE07FF2727}" dt="2020-06-04T19:17:50.145" v="3829" actId="20577"/>
        <pc:sldMkLst>
          <pc:docMk/>
          <pc:sldMk cId="499401284" sldId="464"/>
        </pc:sldMkLst>
        <pc:spChg chg="mod">
          <ac:chgData name="Travis Graves" userId="ee887955-a678-4c26-80d9-aa6f47891a68" providerId="ADAL" clId="{09FC2ED0-76C2-44FD-A699-5DDE07FF2727}" dt="2020-06-04T01:29:39.217" v="1746" actId="313"/>
          <ac:spMkLst>
            <pc:docMk/>
            <pc:sldMk cId="499401284" sldId="46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7:50.145" v="3829" actId="20577"/>
          <ac:spMkLst>
            <pc:docMk/>
            <pc:sldMk cId="499401284" sldId="46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19:19.942" v="1504" actId="20577"/>
        <pc:sldMkLst>
          <pc:docMk/>
          <pc:sldMk cId="2420414101" sldId="468"/>
        </pc:sldMkLst>
        <pc:spChg chg="mod">
          <ac:chgData name="Travis Graves" userId="ee887955-a678-4c26-80d9-aa6f47891a68" providerId="ADAL" clId="{09FC2ED0-76C2-44FD-A699-5DDE07FF2727}" dt="2020-06-04T01:19:19.942" v="1504" actId="20577"/>
          <ac:spMkLst>
            <pc:docMk/>
            <pc:sldMk cId="2420414101" sldId="468"/>
            <ac:spMk id="2" creationId="{00000000-0000-0000-0000-000000000000}"/>
          </ac:spMkLst>
        </pc:spChg>
      </pc:sldChg>
      <pc:sldChg chg="modSp add ord">
        <pc:chgData name="Travis Graves" userId="ee887955-a678-4c26-80d9-aa6f47891a68" providerId="ADAL" clId="{09FC2ED0-76C2-44FD-A699-5DDE07FF2727}" dt="2020-06-04T19:15:54.047" v="3828"/>
        <pc:sldMkLst>
          <pc:docMk/>
          <pc:sldMk cId="3046294174" sldId="469"/>
        </pc:sldMkLst>
        <pc:spChg chg="mod">
          <ac:chgData name="Travis Graves" userId="ee887955-a678-4c26-80d9-aa6f47891a68" providerId="ADAL" clId="{09FC2ED0-76C2-44FD-A699-5DDE07FF2727}" dt="2020-06-04T19:12:44.883" v="3826" actId="27636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34:11.431" v="1782" actId="20577"/>
        <pc:sldMkLst>
          <pc:docMk/>
          <pc:sldMk cId="825134449" sldId="472"/>
        </pc:sldMkLst>
        <pc:spChg chg="mod">
          <ac:chgData name="Travis Graves" userId="ee887955-a678-4c26-80d9-aa6f47891a68" providerId="ADAL" clId="{09FC2ED0-76C2-44FD-A699-5DDE07FF2727}" dt="2020-06-04T01:34:11.431" v="1782" actId="20577"/>
          <ac:spMkLst>
            <pc:docMk/>
            <pc:sldMk cId="825134449" sldId="472"/>
            <ac:spMk id="4" creationId="{00000000-0000-0000-0000-000000000000}"/>
          </ac:spMkLst>
        </pc:spChg>
      </pc:sldChg>
      <pc:sldChg chg="del">
        <pc:chgData name="Travis Graves" userId="ee887955-a678-4c26-80d9-aa6f47891a68" providerId="ADAL" clId="{09FC2ED0-76C2-44FD-A699-5DDE07FF2727}" dt="2020-06-04T01:06:50.999" v="197" actId="2696"/>
        <pc:sldMkLst>
          <pc:docMk/>
          <pc:sldMk cId="924785166" sldId="481"/>
        </pc:sldMkLst>
      </pc:sldChg>
      <pc:sldChg chg="del">
        <pc:chgData name="Travis Graves" userId="ee887955-a678-4c26-80d9-aa6f47891a68" providerId="ADAL" clId="{09FC2ED0-76C2-44FD-A699-5DDE07FF2727}" dt="2020-06-04T01:06:51.029" v="203" actId="2696"/>
        <pc:sldMkLst>
          <pc:docMk/>
          <pc:sldMk cId="1886464156" sldId="484"/>
        </pc:sldMkLst>
      </pc:sldChg>
      <pc:sldChg chg="del">
        <pc:chgData name="Travis Graves" userId="ee887955-a678-4c26-80d9-aa6f47891a68" providerId="ADAL" clId="{09FC2ED0-76C2-44FD-A699-5DDE07FF2727}" dt="2020-06-04T01:06:51.037" v="205" actId="2696"/>
        <pc:sldMkLst>
          <pc:docMk/>
          <pc:sldMk cId="1452954105" sldId="487"/>
        </pc:sldMkLst>
      </pc:sldChg>
      <pc:sldChg chg="modSp">
        <pc:chgData name="Travis Graves" userId="ee887955-a678-4c26-80d9-aa6f47891a68" providerId="ADAL" clId="{09FC2ED0-76C2-44FD-A699-5DDE07FF2727}" dt="2020-06-04T01:04:55.605" v="134" actId="20577"/>
        <pc:sldMkLst>
          <pc:docMk/>
          <pc:sldMk cId="4061140226" sldId="489"/>
        </pc:sldMkLst>
        <pc:spChg chg="mod">
          <ac:chgData name="Travis Graves" userId="ee887955-a678-4c26-80d9-aa6f47891a68" providerId="ADAL" clId="{09FC2ED0-76C2-44FD-A699-5DDE07FF2727}" dt="2020-06-04T01:04:55.605" v="134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4:45.948" v="109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09FC2ED0-76C2-44FD-A699-5DDE07FF2727}" dt="2020-06-04T01:05:16.489" v="164" actId="6549"/>
        <pc:sldMkLst>
          <pc:docMk/>
          <pc:sldMk cId="1940805611" sldId="490"/>
        </pc:sldMkLst>
        <pc:spChg chg="mod">
          <ac:chgData name="Travis Graves" userId="ee887955-a678-4c26-80d9-aa6f47891a68" providerId="ADAL" clId="{09FC2ED0-76C2-44FD-A699-5DDE07FF2727}" dt="2020-06-04T01:05:06.822" v="149" actId="20577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5:16.489" v="164" actId="6549"/>
          <ac:spMkLst>
            <pc:docMk/>
            <pc:sldMk cId="1940805611" sldId="490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09FC2ED0-76C2-44FD-A699-5DDE07FF2727}" dt="2020-06-04T01:06:51.024" v="202" actId="2696"/>
        <pc:sldMkLst>
          <pc:docMk/>
          <pc:sldMk cId="2328903516" sldId="491"/>
        </pc:sldMkLst>
      </pc:sldChg>
      <pc:sldChg chg="del">
        <pc:chgData name="Travis Graves" userId="ee887955-a678-4c26-80d9-aa6f47891a68" providerId="ADAL" clId="{09FC2ED0-76C2-44FD-A699-5DDE07FF2727}" dt="2020-06-04T01:06:51.010" v="199" actId="2696"/>
        <pc:sldMkLst>
          <pc:docMk/>
          <pc:sldMk cId="87106154" sldId="492"/>
        </pc:sldMkLst>
      </pc:sldChg>
      <pc:sldChg chg="del">
        <pc:chgData name="Travis Graves" userId="ee887955-a678-4c26-80d9-aa6f47891a68" providerId="ADAL" clId="{09FC2ED0-76C2-44FD-A699-5DDE07FF2727}" dt="2020-06-04T01:06:51.014" v="200" actId="2696"/>
        <pc:sldMkLst>
          <pc:docMk/>
          <pc:sldMk cId="1923842239" sldId="493"/>
        </pc:sldMkLst>
      </pc:sldChg>
      <pc:sldChg chg="del">
        <pc:chgData name="Travis Graves" userId="ee887955-a678-4c26-80d9-aa6f47891a68" providerId="ADAL" clId="{09FC2ED0-76C2-44FD-A699-5DDE07FF2727}" dt="2020-06-04T01:06:51.005" v="198" actId="2696"/>
        <pc:sldMkLst>
          <pc:docMk/>
          <pc:sldMk cId="3293045305" sldId="494"/>
        </pc:sldMkLst>
      </pc:sldChg>
      <pc:sldChg chg="del">
        <pc:chgData name="Travis Graves" userId="ee887955-a678-4c26-80d9-aa6f47891a68" providerId="ADAL" clId="{09FC2ED0-76C2-44FD-A699-5DDE07FF2727}" dt="2020-06-04T01:06:51.044" v="206" actId="2696"/>
        <pc:sldMkLst>
          <pc:docMk/>
          <pc:sldMk cId="2374132484" sldId="495"/>
        </pc:sldMkLst>
      </pc:sldChg>
      <pc:sldChg chg="del">
        <pc:chgData name="Travis Graves" userId="ee887955-a678-4c26-80d9-aa6f47891a68" providerId="ADAL" clId="{09FC2ED0-76C2-44FD-A699-5DDE07FF2727}" dt="2020-06-04T01:06:51.018" v="201" actId="2696"/>
        <pc:sldMkLst>
          <pc:docMk/>
          <pc:sldMk cId="70718746" sldId="496"/>
        </pc:sldMkLst>
      </pc:sldChg>
      <pc:sldChg chg="del">
        <pc:chgData name="Travis Graves" userId="ee887955-a678-4c26-80d9-aa6f47891a68" providerId="ADAL" clId="{09FC2ED0-76C2-44FD-A699-5DDE07FF2727}" dt="2020-06-04T01:06:51.033" v="204" actId="2696"/>
        <pc:sldMkLst>
          <pc:docMk/>
          <pc:sldMk cId="1661540538" sldId="497"/>
        </pc:sldMkLst>
      </pc:sldChg>
      <pc:sldChg chg="add del">
        <pc:chgData name="Travis Graves" userId="ee887955-a678-4c26-80d9-aa6f47891a68" providerId="ADAL" clId="{09FC2ED0-76C2-44FD-A699-5DDE07FF2727}" dt="2020-06-04T01:06:44.494" v="196" actId="2696"/>
        <pc:sldMkLst>
          <pc:docMk/>
          <pc:sldMk cId="1849696201" sldId="498"/>
        </pc:sldMkLst>
      </pc:sldChg>
      <pc:sldChg chg="modSp add">
        <pc:chgData name="Travis Graves" userId="ee887955-a678-4c26-80d9-aa6f47891a68" providerId="ADAL" clId="{09FC2ED0-76C2-44FD-A699-5DDE07FF2727}" dt="2020-06-04T01:06:32.889" v="195" actId="1076"/>
        <pc:sldMkLst>
          <pc:docMk/>
          <pc:sldMk cId="64268487" sldId="499"/>
        </pc:sldMkLst>
        <pc:spChg chg="mod">
          <ac:chgData name="Travis Graves" userId="ee887955-a678-4c26-80d9-aa6f47891a68" providerId="ADAL" clId="{09FC2ED0-76C2-44FD-A699-5DDE07FF2727}" dt="2020-06-04T01:06:32.889" v="195" actId="1076"/>
          <ac:spMkLst>
            <pc:docMk/>
            <pc:sldMk cId="64268487" sldId="499"/>
            <ac:spMk id="13314" creationId="{00000000-0000-0000-0000-000000000000}"/>
          </ac:spMkLst>
        </pc:spChg>
        <pc:graphicFrameChg chg="modGraphic">
          <ac:chgData name="Travis Graves" userId="ee887955-a678-4c26-80d9-aa6f47891a68" providerId="ADAL" clId="{09FC2ED0-76C2-44FD-A699-5DDE07FF2727}" dt="2020-06-04T01:06:23.339" v="193" actId="2164"/>
          <ac:graphicFrameMkLst>
            <pc:docMk/>
            <pc:sldMk cId="64268487" sldId="499"/>
            <ac:graphicFrameMk id="2" creationId="{A7C608E7-E84A-40D0-967E-DCB165BABE9F}"/>
          </ac:graphicFrameMkLst>
        </pc:graphicFrameChg>
      </pc:sldChg>
      <pc:sldChg chg="modSp add ord">
        <pc:chgData name="Travis Graves" userId="ee887955-a678-4c26-80d9-aa6f47891a68" providerId="ADAL" clId="{09FC2ED0-76C2-44FD-A699-5DDE07FF2727}" dt="2020-06-04T14:28:27.857" v="2807" actId="20577"/>
        <pc:sldMkLst>
          <pc:docMk/>
          <pc:sldMk cId="2361919502" sldId="500"/>
        </pc:sldMkLst>
        <pc:spChg chg="mod">
          <ac:chgData name="Travis Graves" userId="ee887955-a678-4c26-80d9-aa6f47891a68" providerId="ADAL" clId="{09FC2ED0-76C2-44FD-A699-5DDE07FF2727}" dt="2020-06-04T01:09:09.251" v="291" actId="20577"/>
          <ac:spMkLst>
            <pc:docMk/>
            <pc:sldMk cId="2361919502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28:27.857" v="2807" actId="20577"/>
          <ac:spMkLst>
            <pc:docMk/>
            <pc:sldMk cId="2361919502" sldId="500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09FC2ED0-76C2-44FD-A699-5DDE07FF2727}" dt="2020-06-04T01:17:14.253" v="1158" actId="2696"/>
        <pc:sldMkLst>
          <pc:docMk/>
          <pc:sldMk cId="1038169490" sldId="501"/>
        </pc:sldMkLst>
      </pc:sldChg>
      <pc:sldChg chg="modSp add ord">
        <pc:chgData name="Travis Graves" userId="ee887955-a678-4c26-80d9-aa6f47891a68" providerId="ADAL" clId="{09FC2ED0-76C2-44FD-A699-5DDE07FF2727}" dt="2020-06-04T15:20:40.115" v="3540" actId="20577"/>
        <pc:sldMkLst>
          <pc:docMk/>
          <pc:sldMk cId="3937546974" sldId="501"/>
        </pc:sldMkLst>
        <pc:spChg chg="mod">
          <ac:chgData name="Travis Graves" userId="ee887955-a678-4c26-80d9-aa6f47891a68" providerId="ADAL" clId="{09FC2ED0-76C2-44FD-A699-5DDE07FF2727}" dt="2020-06-04T15:20:40.115" v="3540" actId="20577"/>
          <ac:spMkLst>
            <pc:docMk/>
            <pc:sldMk cId="393754697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11:29.712" v="1945" actId="20577"/>
          <ac:spMkLst>
            <pc:docMk/>
            <pc:sldMk cId="3937546974" sldId="501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09FC2ED0-76C2-44FD-A699-5DDE07FF2727}" dt="2020-06-04T14:52:56.143" v="3077" actId="20577"/>
        <pc:sldMkLst>
          <pc:docMk/>
          <pc:sldMk cId="3264395799" sldId="502"/>
        </pc:sldMkLst>
        <pc:spChg chg="mod">
          <ac:chgData name="Travis Graves" userId="ee887955-a678-4c26-80d9-aa6f47891a68" providerId="ADAL" clId="{09FC2ED0-76C2-44FD-A699-5DDE07FF2727}" dt="2020-06-04T01:21:53.527" v="1529" actId="20577"/>
          <ac:spMkLst>
            <pc:docMk/>
            <pc:sldMk cId="3264395799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52:56.143" v="3077" actId="20577"/>
          <ac:spMkLst>
            <pc:docMk/>
            <pc:sldMk cId="3264395799" sldId="502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09FC2ED0-76C2-44FD-A699-5DDE07FF2727}" dt="2020-06-04T01:22:16.779" v="1537"/>
          <ac:picMkLst>
            <pc:docMk/>
            <pc:sldMk cId="3264395799" sldId="502"/>
            <ac:picMk id="1026" creationId="{3C802135-0BDD-465E-B0A9-D287533EC068}"/>
          </ac:picMkLst>
        </pc:picChg>
        <pc:picChg chg="add del mod">
          <ac:chgData name="Travis Graves" userId="ee887955-a678-4c26-80d9-aa6f47891a68" providerId="ADAL" clId="{09FC2ED0-76C2-44FD-A699-5DDE07FF2727}" dt="2020-06-04T01:22:26.314" v="1544"/>
          <ac:picMkLst>
            <pc:docMk/>
            <pc:sldMk cId="3264395799" sldId="502"/>
            <ac:picMk id="1028" creationId="{AC1DF316-2D42-4D3A-AF87-77FD1DFF6E5B}"/>
          </ac:picMkLst>
        </pc:picChg>
        <pc:picChg chg="add mod">
          <ac:chgData name="Travis Graves" userId="ee887955-a678-4c26-80d9-aa6f47891a68" providerId="ADAL" clId="{09FC2ED0-76C2-44FD-A699-5DDE07FF2727}" dt="2020-06-04T01:23:07.023" v="1553" actId="1076"/>
          <ac:picMkLst>
            <pc:docMk/>
            <pc:sldMk cId="3264395799" sldId="502"/>
            <ac:picMk id="1030" creationId="{BBB743F7-B178-4E69-B46E-6DD5F3FD1C9A}"/>
          </ac:picMkLst>
        </pc:picChg>
      </pc:sldChg>
      <pc:sldChg chg="modSp add">
        <pc:chgData name="Travis Graves" userId="ee887955-a678-4c26-80d9-aa6f47891a68" providerId="ADAL" clId="{09FC2ED0-76C2-44FD-A699-5DDE07FF2727}" dt="2020-06-04T19:20:47.707" v="3860" actId="20577"/>
        <pc:sldMkLst>
          <pc:docMk/>
          <pc:sldMk cId="2657712960" sldId="503"/>
        </pc:sldMkLst>
        <pc:spChg chg="mod">
          <ac:chgData name="Travis Graves" userId="ee887955-a678-4c26-80d9-aa6f47891a68" providerId="ADAL" clId="{09FC2ED0-76C2-44FD-A699-5DDE07FF2727}" dt="2020-06-04T19:20:47.707" v="3860" actId="20577"/>
          <ac:spMkLst>
            <pc:docMk/>
            <pc:sldMk cId="2657712960" sldId="503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1:16.521" v="3823" actId="20577"/>
          <ac:spMkLst>
            <pc:docMk/>
            <pc:sldMk cId="2657712960" sldId="503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15:19:17.358" v="3530" actId="20577"/>
        <pc:sldMkLst>
          <pc:docMk/>
          <pc:sldMk cId="654573973" sldId="504"/>
        </pc:sldMkLst>
        <pc:spChg chg="mod">
          <ac:chgData name="Travis Graves" userId="ee887955-a678-4c26-80d9-aa6f47891a68" providerId="ADAL" clId="{09FC2ED0-76C2-44FD-A699-5DDE07FF2727}" dt="2020-06-04T15:19:17.358" v="3530" actId="20577"/>
          <ac:spMkLst>
            <pc:docMk/>
            <pc:sldMk cId="654573973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5:19:01.516" v="3509" actId="108"/>
          <ac:spMkLst>
            <pc:docMk/>
            <pc:sldMk cId="654573973" sldId="504"/>
            <ac:spMk id="3" creationId="{00000000-0000-0000-0000-000000000000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BDB5FF4E-34E0-BF61-59E8-C9ECF16FB70C}"/>
    <pc:docChg chg="modSld">
      <pc:chgData name="Hohn, John" userId="S::john.hohn@k12.sd.us::07f103eb-dfb5-4fb1-ab96-017b6cb47736" providerId="AD" clId="Web-{BDB5FF4E-34E0-BF61-59E8-C9ECF16FB70C}" dt="2020-05-21T18:24:35.671" v="1" actId="20577"/>
      <pc:docMkLst>
        <pc:docMk/>
      </pc:docMkLst>
      <pc:sldChg chg="modSp">
        <pc:chgData name="Hohn, John" userId="S::john.hohn@k12.sd.us::07f103eb-dfb5-4fb1-ab96-017b6cb47736" providerId="AD" clId="Web-{BDB5FF4E-34E0-BF61-59E8-C9ECF16FB70C}" dt="2020-05-21T18:24:35.671" v="1" actId="20577"/>
        <pc:sldMkLst>
          <pc:docMk/>
          <pc:sldMk cId="320470006" sldId="485"/>
        </pc:sldMkLst>
        <pc:spChg chg="mod">
          <ac:chgData name="Hohn, John" userId="S::john.hohn@k12.sd.us::07f103eb-dfb5-4fb1-ab96-017b6cb47736" providerId="AD" clId="Web-{BDB5FF4E-34E0-BF61-59E8-C9ECF16FB70C}" dt="2020-05-21T18:24:35.671" v="1" actId="20577"/>
          <ac:spMkLst>
            <pc:docMk/>
            <pc:sldMk cId="320470006" sldId="485"/>
            <ac:spMk id="3" creationId="{8A97D03F-9F53-4DAF-8D5C-2FECFA9B01BD}"/>
          </ac:spMkLst>
        </pc:spChg>
      </pc:sldChg>
    </pc:docChg>
  </pc:docChgLst>
  <pc:docChgLst>
    <pc:chgData name="Hohn, John" userId="4a61711a1ba82d43" providerId="OrgId" clId="{EF356D93-AB57-4907-BA8A-54E7CA4FFFFB}"/>
    <pc:docChg chg="addSld modSld">
      <pc:chgData name="Hohn, John" userId="4a61711a1ba82d43" providerId="OrgId" clId="{EF356D93-AB57-4907-BA8A-54E7CA4FFFFB}" dt="2020-05-28T18:21:20.753" v="136" actId="20577"/>
      <pc:docMkLst>
        <pc:docMk/>
      </pc:docMkLst>
      <pc:sldChg chg="modSp mod">
        <pc:chgData name="Hohn, John" userId="4a61711a1ba82d43" providerId="OrgId" clId="{EF356D93-AB57-4907-BA8A-54E7CA4FFFFB}" dt="2020-05-28T18:19:12.782" v="112" actId="5793"/>
        <pc:sldMkLst>
          <pc:docMk/>
          <pc:sldMk cId="1588723394" sldId="304"/>
        </pc:sldMkLst>
        <pc:spChg chg="mod">
          <ac:chgData name="Hohn, John" userId="4a61711a1ba82d43" providerId="OrgId" clId="{EF356D93-AB57-4907-BA8A-54E7CA4FFFFB}" dt="2020-05-28T18:19:12.782" v="112" actId="5793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EF356D93-AB57-4907-BA8A-54E7CA4FFFFB}" dt="2020-05-28T18:21:20.753" v="136" actId="20577"/>
        <pc:sldMkLst>
          <pc:docMk/>
          <pc:sldMk cId="1886464156" sldId="484"/>
        </pc:sldMkLst>
        <pc:spChg chg="mod">
          <ac:chgData name="Hohn, John" userId="4a61711a1ba82d43" providerId="OrgId" clId="{EF356D93-AB57-4907-BA8A-54E7CA4FFFFB}" dt="2020-05-28T18:21:20.753" v="136" actId="20577"/>
          <ac:spMkLst>
            <pc:docMk/>
            <pc:sldMk cId="1886464156" sldId="484"/>
            <ac:spMk id="2" creationId="{F4BD2FF3-00F4-43C4-8AA6-6C4A3AF6BF39}"/>
          </ac:spMkLst>
        </pc:spChg>
      </pc:sldChg>
      <pc:sldChg chg="modSp new mod">
        <pc:chgData name="Hohn, John" userId="4a61711a1ba82d43" providerId="OrgId" clId="{EF356D93-AB57-4907-BA8A-54E7CA4FFFFB}" dt="2020-05-28T18:14:40.155" v="110" actId="20577"/>
        <pc:sldMkLst>
          <pc:docMk/>
          <pc:sldMk cId="1661540538" sldId="497"/>
        </pc:sldMkLst>
        <pc:spChg chg="mod">
          <ac:chgData name="Hohn, John" userId="4a61711a1ba82d43" providerId="OrgId" clId="{EF356D93-AB57-4907-BA8A-54E7CA4FFFFB}" dt="2020-05-28T18:14:40.155" v="110" actId="20577"/>
          <ac:spMkLst>
            <pc:docMk/>
            <pc:sldMk cId="1661540538" sldId="497"/>
            <ac:spMk id="2" creationId="{C263A4AE-B5F4-4066-8C8B-903BA153C4C4}"/>
          </ac:spMkLst>
        </pc:spChg>
        <pc:spChg chg="mod">
          <ac:chgData name="Hohn, John" userId="4a61711a1ba82d43" providerId="OrgId" clId="{EF356D93-AB57-4907-BA8A-54E7CA4FFFFB}" dt="2020-05-28T17:56:07.642" v="105" actId="20577"/>
          <ac:spMkLst>
            <pc:docMk/>
            <pc:sldMk cId="1661540538" sldId="497"/>
            <ac:spMk id="3" creationId="{B7BE98BA-4811-4F77-87FB-576F23E9B459}"/>
          </ac:spMkLst>
        </pc:spChg>
      </pc:sldChg>
    </pc:docChg>
  </pc:docChgLst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Hohn, John" userId="4a61711a1ba82d43" providerId="OrgId" clId="{28B6115B-C612-47C0-AD2D-8EB9AD107342}"/>
    <pc:docChg chg="custSel addSld delSld modSld">
      <pc:chgData name="Hohn, John" userId="4a61711a1ba82d43" providerId="OrgId" clId="{28B6115B-C612-47C0-AD2D-8EB9AD107342}" dt="2020-06-04T17:30:08.419" v="143" actId="20577"/>
      <pc:docMkLst>
        <pc:docMk/>
      </pc:docMkLst>
      <pc:sldChg chg="add">
        <pc:chgData name="Hohn, John" userId="4a61711a1ba82d43" providerId="OrgId" clId="{28B6115B-C612-47C0-AD2D-8EB9AD107342}" dt="2020-06-04T17:19:13.760" v="0"/>
        <pc:sldMkLst>
          <pc:docMk/>
          <pc:sldMk cId="2752606934" sldId="296"/>
        </pc:sldMkLst>
      </pc:sldChg>
      <pc:sldChg chg="add">
        <pc:chgData name="Hohn, John" userId="4a61711a1ba82d43" providerId="OrgId" clId="{28B6115B-C612-47C0-AD2D-8EB9AD107342}" dt="2020-06-04T17:20:25.729" v="2"/>
        <pc:sldMkLst>
          <pc:docMk/>
          <pc:sldMk cId="212872578" sldId="297"/>
        </pc:sldMkLst>
      </pc:sldChg>
      <pc:sldChg chg="modSp add mod">
        <pc:chgData name="Hohn, John" userId="4a61711a1ba82d43" providerId="OrgId" clId="{28B6115B-C612-47C0-AD2D-8EB9AD107342}" dt="2020-06-04T17:30:08.419" v="143" actId="20577"/>
        <pc:sldMkLst>
          <pc:docMk/>
          <pc:sldMk cId="4062029818" sldId="298"/>
        </pc:sldMkLst>
        <pc:spChg chg="mod">
          <ac:chgData name="Hohn, John" userId="4a61711a1ba82d43" providerId="OrgId" clId="{28B6115B-C612-47C0-AD2D-8EB9AD107342}" dt="2020-06-04T17:30:08.419" v="143" actId="20577"/>
          <ac:spMkLst>
            <pc:docMk/>
            <pc:sldMk cId="4062029818" sldId="298"/>
            <ac:spMk id="3" creationId="{1BB95061-404C-4D73-B6AE-17B9AB8C306D}"/>
          </ac:spMkLst>
        </pc:spChg>
      </pc:sldChg>
      <pc:sldChg chg="modSp add mod">
        <pc:chgData name="Hohn, John" userId="4a61711a1ba82d43" providerId="OrgId" clId="{28B6115B-C612-47C0-AD2D-8EB9AD107342}" dt="2020-06-04T17:27:47.908" v="103" actId="20577"/>
        <pc:sldMkLst>
          <pc:docMk/>
          <pc:sldMk cId="1520865317" sldId="299"/>
        </pc:sldMkLst>
        <pc:spChg chg="mod">
          <ac:chgData name="Hohn, John" userId="4a61711a1ba82d43" providerId="OrgId" clId="{28B6115B-C612-47C0-AD2D-8EB9AD107342}" dt="2020-06-04T17:27:47.908" v="103" actId="20577"/>
          <ac:spMkLst>
            <pc:docMk/>
            <pc:sldMk cId="1520865317" sldId="299"/>
            <ac:spMk id="2" creationId="{2D66D7E0-F158-4DAF-A20C-FE7D996B3DD6}"/>
          </ac:spMkLst>
        </pc:spChg>
      </pc:sldChg>
      <pc:sldChg chg="del">
        <pc:chgData name="Hohn, John" userId="4a61711a1ba82d43" providerId="OrgId" clId="{28B6115B-C612-47C0-AD2D-8EB9AD107342}" dt="2020-06-04T17:19:15.332" v="1" actId="47"/>
        <pc:sldMkLst>
          <pc:docMk/>
          <pc:sldMk cId="1940805611" sldId="490"/>
        </pc:sldMkLst>
      </pc:sldChg>
      <pc:sldChg chg="addSp delSp modSp add mod">
        <pc:chgData name="Hohn, John" userId="4a61711a1ba82d43" providerId="OrgId" clId="{28B6115B-C612-47C0-AD2D-8EB9AD107342}" dt="2020-06-04T17:26:08.212" v="92" actId="1076"/>
        <pc:sldMkLst>
          <pc:docMk/>
          <pc:sldMk cId="1382743267" sldId="505"/>
        </pc:sldMkLst>
        <pc:spChg chg="mod">
          <ac:chgData name="Hohn, John" userId="4a61711a1ba82d43" providerId="OrgId" clId="{28B6115B-C612-47C0-AD2D-8EB9AD107342}" dt="2020-06-04T17:24:06.011" v="70" actId="20577"/>
          <ac:spMkLst>
            <pc:docMk/>
            <pc:sldMk cId="1382743267" sldId="505"/>
            <ac:spMk id="2" creationId="{002D7B1B-F42D-4CBA-8D93-49CA82A2F4C5}"/>
          </ac:spMkLst>
        </pc:spChg>
        <pc:spChg chg="del">
          <ac:chgData name="Hohn, John" userId="4a61711a1ba82d43" providerId="OrgId" clId="{28B6115B-C612-47C0-AD2D-8EB9AD107342}" dt="2020-06-04T17:24:10.186" v="72" actId="478"/>
          <ac:spMkLst>
            <pc:docMk/>
            <pc:sldMk cId="1382743267" sldId="505"/>
            <ac:spMk id="3" creationId="{3E09FC4D-4BA5-492A-85E5-027F4B00BC12}"/>
          </ac:spMkLst>
        </pc:spChg>
        <pc:spChg chg="add del mod">
          <ac:chgData name="Hohn, John" userId="4a61711a1ba82d43" providerId="OrgId" clId="{28B6115B-C612-47C0-AD2D-8EB9AD107342}" dt="2020-06-04T17:24:11.355" v="73" actId="478"/>
          <ac:spMkLst>
            <pc:docMk/>
            <pc:sldMk cId="1382743267" sldId="505"/>
            <ac:spMk id="6" creationId="{ECADB6E4-B63B-4F41-A343-59B13CCDBD59}"/>
          </ac:spMkLst>
        </pc:spChg>
        <pc:spChg chg="add mod">
          <ac:chgData name="Hohn, John" userId="4a61711a1ba82d43" providerId="OrgId" clId="{28B6115B-C612-47C0-AD2D-8EB9AD107342}" dt="2020-06-04T17:25:45.553" v="90" actId="14100"/>
          <ac:spMkLst>
            <pc:docMk/>
            <pc:sldMk cId="1382743267" sldId="505"/>
            <ac:spMk id="9" creationId="{FC25B7DE-4A10-4F68-ADFD-FAFCC16F7A4C}"/>
          </ac:spMkLst>
        </pc:spChg>
        <pc:picChg chg="del">
          <ac:chgData name="Hohn, John" userId="4a61711a1ba82d43" providerId="OrgId" clId="{28B6115B-C612-47C0-AD2D-8EB9AD107342}" dt="2020-06-04T17:24:08.292" v="71" actId="478"/>
          <ac:picMkLst>
            <pc:docMk/>
            <pc:sldMk cId="1382743267" sldId="505"/>
            <ac:picMk id="5" creationId="{5B336FCC-657F-4BCE-A0D0-DEC27F621E95}"/>
          </ac:picMkLst>
        </pc:picChg>
        <pc:picChg chg="add mod">
          <ac:chgData name="Hohn, John" userId="4a61711a1ba82d43" providerId="OrgId" clId="{28B6115B-C612-47C0-AD2D-8EB9AD107342}" dt="2020-06-04T17:24:35.259" v="76" actId="1076"/>
          <ac:picMkLst>
            <pc:docMk/>
            <pc:sldMk cId="1382743267" sldId="505"/>
            <ac:picMk id="7" creationId="{0E6811F0-A284-4F4D-874B-422237CDCC24}"/>
          </ac:picMkLst>
        </pc:picChg>
        <pc:picChg chg="add mod">
          <ac:chgData name="Hohn, John" userId="4a61711a1ba82d43" providerId="OrgId" clId="{28B6115B-C612-47C0-AD2D-8EB9AD107342}" dt="2020-06-04T17:26:08.212" v="92" actId="1076"/>
          <ac:picMkLst>
            <pc:docMk/>
            <pc:sldMk cId="1382743267" sldId="505"/>
            <ac:picMk id="8" creationId="{C08A5D2D-442B-4A97-8766-7A932D15E4A9}"/>
          </ac:picMkLst>
        </pc:pic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Hohn, John" userId="4a61711a1ba82d43" providerId="OrgId" clId="{3A7F122F-CCFE-4D85-A768-A389B6532BCD}"/>
    <pc:docChg chg="delSld modSld">
      <pc:chgData name="Hohn, John" userId="4a61711a1ba82d43" providerId="OrgId" clId="{3A7F122F-CCFE-4D85-A768-A389B6532BCD}" dt="2020-05-21T19:23:33.932" v="18" actId="20577"/>
      <pc:docMkLst>
        <pc:docMk/>
      </pc:docMkLst>
      <pc:sldChg chg="modSp mod">
        <pc:chgData name="Hohn, John" userId="4a61711a1ba82d43" providerId="OrgId" clId="{3A7F122F-CCFE-4D85-A768-A389B6532BCD}" dt="2020-05-21T18:51:04.943" v="17" actId="20577"/>
        <pc:sldMkLst>
          <pc:docMk/>
          <pc:sldMk cId="1588723394" sldId="304"/>
        </pc:sldMkLst>
        <pc:spChg chg="mod">
          <ac:chgData name="Hohn, John" userId="4a61711a1ba82d43" providerId="OrgId" clId="{3A7F122F-CCFE-4D85-A768-A389B6532BCD}" dt="2020-05-21T18:51:04.943" v="1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3A7F122F-CCFE-4D85-A768-A389B6532BCD}" dt="2020-05-21T19:23:33.932" v="18" actId="20577"/>
        <pc:sldMkLst>
          <pc:docMk/>
          <pc:sldMk cId="3958229632" sldId="486"/>
        </pc:sldMkLst>
        <pc:spChg chg="mod">
          <ac:chgData name="Hohn, John" userId="4a61711a1ba82d43" providerId="OrgId" clId="{3A7F122F-CCFE-4D85-A768-A389B6532BCD}" dt="2020-05-21T19:23:33.932" v="18" actId="20577"/>
          <ac:spMkLst>
            <pc:docMk/>
            <pc:sldMk cId="3958229632" sldId="486"/>
            <ac:spMk id="3" creationId="{8A97D03F-9F53-4DAF-8D5C-2FECFA9B01BD}"/>
          </ac:spMkLst>
        </pc:spChg>
      </pc:sldChg>
      <pc:sldChg chg="del">
        <pc:chgData name="Hohn, John" userId="4a61711a1ba82d43" providerId="OrgId" clId="{3A7F122F-CCFE-4D85-A768-A389B6532BCD}" dt="2020-05-21T18:49:44.001" v="4" actId="2696"/>
        <pc:sldMkLst>
          <pc:docMk/>
          <pc:sldMk cId="29118096" sldId="488"/>
        </pc:sldMkLst>
      </pc:sld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DACB55FE-FD64-4C6F-BD0F-C3B4160C9E16}"/>
    <pc:docChg chg="modSld">
      <pc:chgData name="Hohn, John" userId="S::john.hohn@k12.sd.us::07f103eb-dfb5-4fb1-ab96-017b6cb47736" providerId="AD" clId="Web-{DACB55FE-FD64-4C6F-BD0F-C3B4160C9E16}" dt="2020-05-21T17:41:48.914" v="14" actId="14100"/>
      <pc:docMkLst>
        <pc:docMk/>
      </pc:docMkLst>
      <pc:sldChg chg="addSp modSp">
        <pc:chgData name="Hohn, John" userId="S::john.hohn@k12.sd.us::07f103eb-dfb5-4fb1-ab96-017b6cb47736" providerId="AD" clId="Web-{DACB55FE-FD64-4C6F-BD0F-C3B4160C9E16}" dt="2020-05-21T17:41:48.914" v="14" actId="14100"/>
        <pc:sldMkLst>
          <pc:docMk/>
          <pc:sldMk cId="4061140226" sldId="489"/>
        </pc:sldMkLst>
        <pc:spChg chg="mod">
          <ac:chgData name="Hohn, John" userId="S::john.hohn@k12.sd.us::07f103eb-dfb5-4fb1-ab96-017b6cb47736" providerId="AD" clId="Web-{DACB55FE-FD64-4C6F-BD0F-C3B4160C9E16}" dt="2020-05-21T17:41:48.914" v="14" actId="14100"/>
          <ac:spMkLst>
            <pc:docMk/>
            <pc:sldMk cId="4061140226" sldId="489"/>
            <ac:spMk id="3" creationId="{8A97D03F-9F53-4DAF-8D5C-2FECFA9B01BD}"/>
          </ac:spMkLst>
        </pc:spChg>
        <pc:picChg chg="add mod">
          <ac:chgData name="Hohn, John" userId="S::john.hohn@k12.sd.us::07f103eb-dfb5-4fb1-ab96-017b6cb47736" providerId="AD" clId="Web-{DACB55FE-FD64-4C6F-BD0F-C3B4160C9E16}" dt="2020-05-21T17:41:43.508" v="13" actId="14100"/>
          <ac:picMkLst>
            <pc:docMk/>
            <pc:sldMk cId="4061140226" sldId="489"/>
            <ac:picMk id="4" creationId="{CEB5E373-8B1C-48DC-BC64-92D443F685C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log.google/outreach-initiatives/education/new-meet-features-for-ed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None/>
            </a:pPr>
            <a:r>
              <a:rPr lang="en-US" dirty="0"/>
              <a:t>August 4, 2020 Teams Live Event – Google G Suite Part 1</a:t>
            </a:r>
            <a:br>
              <a:rPr lang="en-US" dirty="0"/>
            </a:br>
            <a:br>
              <a:rPr lang="en-US" dirty="0"/>
            </a:br>
            <a:r>
              <a:rPr lang="en-US" dirty="0"/>
              <a:t>1</a:t>
            </a: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02666"/>
              </p:ext>
            </p:extLst>
          </p:nvPr>
        </p:nvGraphicFramePr>
        <p:xfrm>
          <a:off x="2545830" y="4490257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Google Drive – aka “My Drive”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Google Drive</a:t>
            </a:r>
          </a:p>
          <a:p>
            <a:pPr lvl="1">
              <a:spcAft>
                <a:spcPts val="600"/>
              </a:spcAft>
            </a:pPr>
            <a:r>
              <a:rPr lang="en-US"/>
              <a:t>Online &amp; Offline Support</a:t>
            </a:r>
          </a:p>
          <a:p>
            <a:pPr lvl="1">
              <a:spcAft>
                <a:spcPts val="600"/>
              </a:spcAft>
            </a:pPr>
            <a:r>
              <a:rPr lang="en-US"/>
              <a:t>Client Apps </a:t>
            </a:r>
          </a:p>
          <a:p>
            <a:pPr lvl="1">
              <a:spcAft>
                <a:spcPts val="600"/>
              </a:spcAft>
            </a:pPr>
            <a:r>
              <a:rPr lang="en-US"/>
              <a:t>Creating Files and Folders</a:t>
            </a:r>
          </a:p>
          <a:p>
            <a:pPr lvl="1">
              <a:spcAft>
                <a:spcPts val="600"/>
              </a:spcAft>
            </a:pPr>
            <a:r>
              <a:rPr lang="en-US"/>
              <a:t>Copying and Moving Files </a:t>
            </a:r>
          </a:p>
          <a:p>
            <a:pPr lvl="1">
              <a:spcAft>
                <a:spcPts val="600"/>
              </a:spcAft>
            </a:pPr>
            <a:r>
              <a:rPr lang="en-US"/>
              <a:t>Trash</a:t>
            </a:r>
          </a:p>
          <a:p>
            <a:pPr lvl="2">
              <a:spcAft>
                <a:spcPts val="600"/>
              </a:spcAft>
            </a:pPr>
            <a:r>
              <a:rPr lang="en-US"/>
              <a:t>Default Retention time (forever)</a:t>
            </a:r>
          </a:p>
          <a:p>
            <a:pPr lvl="2">
              <a:spcAft>
                <a:spcPts val="600"/>
              </a:spcAft>
            </a:pPr>
            <a:r>
              <a:rPr lang="en-US"/>
              <a:t>If you delete content from the trash it is gone and can’t be recovered</a:t>
            </a:r>
          </a:p>
          <a:p>
            <a:pPr lvl="1">
              <a:spcAft>
                <a:spcPts val="600"/>
              </a:spcAft>
            </a:pPr>
            <a:r>
              <a:rPr lang="en-US"/>
              <a:t>Sharing Files</a:t>
            </a:r>
          </a:p>
          <a:p>
            <a:pPr lvl="1">
              <a:spcAft>
                <a:spcPts val="600"/>
              </a:spcAft>
            </a:pPr>
            <a:endParaRPr lang="en-US"/>
          </a:p>
          <a:p>
            <a:pPr lvl="1"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8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Google Drive – “My Drive” – Sharing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876300"/>
            <a:ext cx="9600620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Google Drive</a:t>
            </a:r>
          </a:p>
          <a:p>
            <a:pPr lvl="1">
              <a:spcAft>
                <a:spcPts val="600"/>
              </a:spcAft>
            </a:pPr>
            <a:r>
              <a:rPr lang="en-US"/>
              <a:t>Sharing Files</a:t>
            </a:r>
          </a:p>
          <a:p>
            <a:pPr lvl="1">
              <a:spcAft>
                <a:spcPts val="600"/>
              </a:spcAft>
            </a:pPr>
            <a:r>
              <a:rPr lang="en-US"/>
              <a:t>Default all users have the ability to share content in their Google Drive with anyone in the world. </a:t>
            </a:r>
          </a:p>
          <a:p>
            <a:pPr lvl="1">
              <a:spcAft>
                <a:spcPts val="600"/>
              </a:spcAft>
            </a:pPr>
            <a:r>
              <a:rPr lang="en-US"/>
              <a:t>Control external sharing by creating a support ticket with K12 Datacenter</a:t>
            </a:r>
          </a:p>
          <a:p>
            <a:pPr lvl="2">
              <a:spcAft>
                <a:spcPts val="600"/>
              </a:spcAft>
            </a:pPr>
            <a:r>
              <a:rPr lang="en-US"/>
              <a:t>Can block sharing content with anyone outside of the @k12.sd.us domain on an Org by Org basis. </a:t>
            </a:r>
          </a:p>
          <a:p>
            <a:pPr lvl="1">
              <a:spcAft>
                <a:spcPts val="600"/>
              </a:spcAft>
            </a:pPr>
            <a:endParaRPr lang="en-US"/>
          </a:p>
          <a:p>
            <a:pPr lvl="1">
              <a:spcAft>
                <a:spcPts val="600"/>
              </a:spcAft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82E22D-B652-4A6F-8E88-0F77CB373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897" y="3857369"/>
            <a:ext cx="5978304" cy="285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40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Google Drive – “My Drive” –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Click Gear in Top Right Corner &gt; Click Settings</a:t>
            </a:r>
          </a:p>
          <a:p>
            <a:pPr lvl="1">
              <a:spcAft>
                <a:spcPts val="600"/>
              </a:spcAft>
            </a:pPr>
            <a:r>
              <a:rPr lang="en-US"/>
              <a:t>General</a:t>
            </a:r>
          </a:p>
          <a:p>
            <a:pPr lvl="1">
              <a:spcAft>
                <a:spcPts val="600"/>
              </a:spcAft>
            </a:pPr>
            <a:r>
              <a:rPr lang="en-US"/>
              <a:t>Notifications</a:t>
            </a:r>
          </a:p>
          <a:p>
            <a:pPr lvl="1">
              <a:spcAft>
                <a:spcPts val="600"/>
              </a:spcAft>
            </a:pPr>
            <a:r>
              <a:rPr lang="en-US"/>
              <a:t>Manage Apps</a:t>
            </a:r>
          </a:p>
          <a:p>
            <a:pPr lvl="2">
              <a:spcAft>
                <a:spcPts val="600"/>
              </a:spcAft>
            </a:pPr>
            <a:r>
              <a:rPr lang="en-US"/>
              <a:t>Configure which apps are linked directly into your “My Drive”</a:t>
            </a:r>
          </a:p>
          <a:p>
            <a:pPr lvl="1">
              <a:spcAft>
                <a:spcPts val="600"/>
              </a:spcAft>
            </a:pPr>
            <a:endParaRPr lang="en-US"/>
          </a:p>
          <a:p>
            <a:pPr lvl="1"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62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Google Drive – “My Drive” – Shared with 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Google Drive Shared with me</a:t>
            </a:r>
          </a:p>
          <a:p>
            <a:pPr lvl="1">
              <a:spcAft>
                <a:spcPts val="600"/>
              </a:spcAft>
            </a:pPr>
            <a:r>
              <a:rPr lang="en-US"/>
              <a:t>See items shared with you</a:t>
            </a:r>
          </a:p>
          <a:p>
            <a:pPr lvl="1">
              <a:spcAft>
                <a:spcPts val="600"/>
              </a:spcAft>
            </a:pPr>
            <a:endParaRPr lang="en-US"/>
          </a:p>
          <a:p>
            <a:pPr lvl="1"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96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051" y="249426"/>
            <a:ext cx="9855200" cy="684212"/>
          </a:xfrm>
        </p:spPr>
        <p:txBody>
          <a:bodyPr/>
          <a:lstStyle/>
          <a:p>
            <a:r>
              <a:rPr lang="en-US"/>
              <a:t>Shared Drives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816" y="1151641"/>
            <a:ext cx="9368367" cy="51054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Google Shared Drives</a:t>
            </a:r>
          </a:p>
          <a:p>
            <a:pPr lvl="1">
              <a:spcAft>
                <a:spcPts val="600"/>
              </a:spcAft>
            </a:pPr>
            <a:r>
              <a:rPr lang="en-US"/>
              <a:t>Used to be called “Team” drives</a:t>
            </a:r>
          </a:p>
          <a:p>
            <a:pPr lvl="1">
              <a:spcAft>
                <a:spcPts val="600"/>
              </a:spcAft>
            </a:pPr>
            <a:r>
              <a:rPr lang="en-US"/>
              <a:t>You can use shared drives in Google Drive to store, search, and access files with a team. </a:t>
            </a:r>
          </a:p>
          <a:p>
            <a:pPr lvl="1">
              <a:spcAft>
                <a:spcPts val="600"/>
              </a:spcAft>
            </a:pPr>
            <a:r>
              <a:rPr lang="en-US"/>
              <a:t>Shared drive files belong to the team instead of an individual. </a:t>
            </a:r>
          </a:p>
          <a:p>
            <a:pPr lvl="1">
              <a:spcAft>
                <a:spcPts val="600"/>
              </a:spcAft>
            </a:pPr>
            <a:r>
              <a:rPr lang="en-US"/>
              <a:t>Even if members leave, the files stay in place so your team can keep sharing information and work anywhere, from any device.</a:t>
            </a:r>
          </a:p>
          <a:p>
            <a:pPr lvl="1">
              <a:spcAft>
                <a:spcPts val="600"/>
              </a:spcAft>
            </a:pPr>
            <a:endParaRPr lang="en-US"/>
          </a:p>
          <a:p>
            <a:pPr lvl="1"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789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Teams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Live Event will cover Google G Suite content Part 2 from the “02 – Google G Suite” teams channel Videos 6-8 on August 6</a:t>
            </a:r>
            <a:r>
              <a:rPr lang="en-US" baseline="30000" dirty="0"/>
              <a:t>th</a:t>
            </a:r>
            <a:r>
              <a:rPr lang="en-US" dirty="0"/>
              <a:t> </a:t>
            </a:r>
          </a:p>
          <a:p>
            <a:pPr lvl="1"/>
            <a:r>
              <a:rPr lang="en-US" b="1" dirty="0"/>
              <a:t>2:00PM to 3:30PM Central Time (1:00PM to 2:30PM Mountain Time)</a:t>
            </a:r>
          </a:p>
          <a:p>
            <a:r>
              <a:rPr lang="en-US" dirty="0"/>
              <a:t>Please Submit Questions to the </a:t>
            </a:r>
            <a:r>
              <a:rPr lang="en-US"/>
              <a:t>“02 </a:t>
            </a:r>
            <a:r>
              <a:rPr lang="en-US" dirty="0"/>
              <a:t>– Google G Suite” Channel</a:t>
            </a:r>
          </a:p>
        </p:txBody>
      </p:sp>
    </p:spTree>
    <p:extLst>
      <p:ext uri="{BB962C8B-B14F-4D97-AF65-F5344CB8AC3E}">
        <p14:creationId xmlns:p14="http://schemas.microsoft.com/office/powerpoint/2010/main" val="1588723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 Live Event – Google G Suite Part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9387904" cy="5105400"/>
          </a:xfrm>
        </p:spPr>
        <p:txBody>
          <a:bodyPr/>
          <a:lstStyle/>
          <a:p>
            <a:r>
              <a:rPr lang="en-US" dirty="0"/>
              <a:t>Will be expanding on the content presented on Google G Suite found in the </a:t>
            </a:r>
            <a:r>
              <a:rPr lang="en-US" dirty="0">
                <a:solidFill>
                  <a:srgbClr val="FF0000"/>
                </a:solidFill>
              </a:rPr>
              <a:t>02 – Google G Suite (Videos 1 – 4)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Will be reviewing questions that were submitted via the </a:t>
            </a:r>
            <a:r>
              <a:rPr lang="en-US" b="1" dirty="0"/>
              <a:t>02 – Google G Suite </a:t>
            </a:r>
            <a:r>
              <a:rPr lang="en-US" dirty="0"/>
              <a:t>Teams Channel </a:t>
            </a:r>
            <a:r>
              <a:rPr lang="en-US" b="1" dirty="0"/>
              <a:t>Questions Form</a:t>
            </a:r>
          </a:p>
          <a:p>
            <a:r>
              <a:rPr lang="en-US" dirty="0"/>
              <a:t>If you have questions during the live event enter them into “</a:t>
            </a:r>
            <a:r>
              <a:rPr lang="en-US" b="1" dirty="0">
                <a:solidFill>
                  <a:srgbClr val="FF0000"/>
                </a:solidFill>
              </a:rPr>
              <a:t>Q&amp;A</a:t>
            </a:r>
            <a:r>
              <a:rPr lang="en-US" dirty="0"/>
              <a:t>” area of this Live meeting</a:t>
            </a:r>
          </a:p>
          <a:p>
            <a:r>
              <a:rPr lang="en-US" dirty="0"/>
              <a:t>Q&amp;A not answered during the live meeting will be published into the </a:t>
            </a:r>
            <a:r>
              <a:rPr lang="en-US" dirty="0">
                <a:solidFill>
                  <a:srgbClr val="FF0000"/>
                </a:solidFill>
              </a:rPr>
              <a:t>Notes</a:t>
            </a:r>
            <a:r>
              <a:rPr lang="en-US" dirty="0"/>
              <a:t> tab the </a:t>
            </a:r>
            <a:r>
              <a:rPr lang="en-US" dirty="0">
                <a:solidFill>
                  <a:srgbClr val="FF0000"/>
                </a:solidFill>
              </a:rPr>
              <a:t>02 – Google G Suite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B5E373-8B1C-48DC-BC64-92D443F68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724" y="4098564"/>
            <a:ext cx="2538047" cy="27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A0D5-46B1-44E7-8583-26171257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Docs, Sheets, Slides,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FC69-EA77-487E-B756-8B4DF767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Stuff……………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2337939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A0D5-46B1-44E7-8583-26171257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Hangouts and Meet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FC69-EA77-487E-B756-8B4DF767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Hangouts</a:t>
            </a:r>
          </a:p>
          <a:p>
            <a:pPr lvl="1"/>
            <a:r>
              <a:rPr lang="en-US"/>
              <a:t>Tool for </a:t>
            </a:r>
            <a:r>
              <a:rPr lang="en-US" err="1"/>
              <a:t>adhoc</a:t>
            </a:r>
            <a:r>
              <a:rPr lang="en-US"/>
              <a:t> chat and conferencing</a:t>
            </a:r>
          </a:p>
          <a:p>
            <a:r>
              <a:rPr lang="en-US"/>
              <a:t>Meet</a:t>
            </a:r>
          </a:p>
          <a:p>
            <a:pPr lvl="1"/>
            <a:r>
              <a:rPr lang="en-US"/>
              <a:t>“Virtual Meeting Room”</a:t>
            </a:r>
          </a:p>
          <a:p>
            <a:pPr lvl="1"/>
            <a:r>
              <a:rPr lang="en-US"/>
              <a:t>Scheduled</a:t>
            </a:r>
          </a:p>
          <a:p>
            <a:pPr lvl="1"/>
            <a:r>
              <a:rPr lang="en-US"/>
              <a:t>Meet links are open entry points</a:t>
            </a:r>
          </a:p>
        </p:txBody>
      </p:sp>
    </p:spTree>
    <p:extLst>
      <p:ext uri="{BB962C8B-B14F-4D97-AF65-F5344CB8AC3E}">
        <p14:creationId xmlns:p14="http://schemas.microsoft.com/office/powerpoint/2010/main" val="293841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A0D5-46B1-44E7-8583-26171257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Meet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FC69-EA77-487E-B756-8B4DF767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updates:</a:t>
            </a:r>
          </a:p>
          <a:p>
            <a:pPr lvl="1"/>
            <a:r>
              <a:rPr lang="en-US" dirty="0"/>
              <a:t>View up to 16 participants (tiled view) </a:t>
            </a:r>
            <a:r>
              <a:rPr lang="en-US" b="1" dirty="0"/>
              <a:t>https://tinyurl.com/ya5avhpu</a:t>
            </a:r>
            <a:endParaRPr lang="en-US" dirty="0"/>
          </a:p>
          <a:p>
            <a:pPr lvl="1"/>
            <a:r>
              <a:rPr lang="en-US" dirty="0"/>
              <a:t>Saved layout preference – layout changes maintained for future meetings</a:t>
            </a:r>
          </a:p>
          <a:p>
            <a:r>
              <a:rPr lang="en-US" dirty="0"/>
              <a:t>Coming later this year:</a:t>
            </a:r>
          </a:p>
          <a:p>
            <a:pPr lvl="1"/>
            <a:r>
              <a:rPr lang="en-US" dirty="0"/>
              <a:t>End meeting for all participants</a:t>
            </a:r>
          </a:p>
          <a:p>
            <a:pPr lvl="1"/>
            <a:r>
              <a:rPr lang="en-US" dirty="0"/>
              <a:t>Background customization (blur, preset image, or uploaded image)</a:t>
            </a:r>
          </a:p>
          <a:p>
            <a:pPr lvl="1"/>
            <a:r>
              <a:rPr lang="en-US" dirty="0"/>
              <a:t>Increased moderation tools for educators</a:t>
            </a:r>
          </a:p>
          <a:p>
            <a:r>
              <a:rPr lang="en-US" dirty="0"/>
              <a:t> More information available at: </a:t>
            </a:r>
            <a:r>
              <a:rPr lang="en-US" u="sng" dirty="0">
                <a:hlinkClick r:id="rId2"/>
              </a:rPr>
              <a:t>https://www.blog.google/outreach-initiatives/education/new-meet-features-for-edu/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94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A0D5-46B1-44E7-8583-26171257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Meet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FC69-EA77-487E-B756-8B4DF767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Google Meet Permissions </a:t>
            </a:r>
            <a:endParaRPr lang="en-US" b="0" dirty="0"/>
          </a:p>
          <a:p>
            <a:pPr lvl="1"/>
            <a:r>
              <a:rPr lang="en-US" b="1" dirty="0"/>
              <a:t>Participant</a:t>
            </a:r>
            <a:r>
              <a:rPr lang="en-US" dirty="0"/>
              <a:t> </a:t>
            </a:r>
            <a:r>
              <a:rPr lang="en-US" b="0" dirty="0"/>
              <a:t>– Users can participate in Meets</a:t>
            </a:r>
          </a:p>
          <a:p>
            <a:pPr lvl="1"/>
            <a:r>
              <a:rPr lang="en-US" b="1" dirty="0"/>
              <a:t>Creator</a:t>
            </a:r>
            <a:r>
              <a:rPr lang="en-US" dirty="0"/>
              <a:t> </a:t>
            </a:r>
            <a:r>
              <a:rPr lang="en-US" b="0" dirty="0"/>
              <a:t>– Users can participate in and create Meets</a:t>
            </a:r>
          </a:p>
          <a:p>
            <a:pPr lvl="1"/>
            <a:r>
              <a:rPr lang="en-US" b="1" dirty="0"/>
              <a:t>Creator + Telephony</a:t>
            </a:r>
            <a:r>
              <a:rPr lang="en-US" dirty="0"/>
              <a:t> </a:t>
            </a:r>
            <a:r>
              <a:rPr lang="en-US" b="0" dirty="0"/>
              <a:t>– Users can participate in Meets and create Meets which include call-in details</a:t>
            </a:r>
          </a:p>
          <a:p>
            <a:r>
              <a:rPr lang="en-US" b="0" dirty="0"/>
              <a:t> </a:t>
            </a:r>
            <a:r>
              <a:rPr lang="en-US" dirty="0"/>
              <a:t>Change to Meet Telephony</a:t>
            </a:r>
            <a:endParaRPr lang="en-US" b="0" dirty="0"/>
          </a:p>
          <a:p>
            <a:pPr lvl="1"/>
            <a:r>
              <a:rPr lang="en-US" b="0" dirty="0"/>
              <a:t>Following Google’s best practices, SD K12 will disable telephony (adds call-in details to Meets) at the domain level on </a:t>
            </a:r>
            <a:r>
              <a:rPr lang="en-US" dirty="0"/>
              <a:t>July 31, 2020</a:t>
            </a:r>
            <a:r>
              <a:rPr lang="en-US" b="0" dirty="0"/>
              <a:t>. With this change, telephony will be opt-in rather than on by default.</a:t>
            </a:r>
          </a:p>
          <a:p>
            <a:pPr lvl="1"/>
            <a:r>
              <a:rPr lang="en-US" b="0" dirty="0"/>
              <a:t>We recommend use this feature </a:t>
            </a:r>
            <a:r>
              <a:rPr lang="en-US" b="0" i="1" dirty="0"/>
              <a:t>only</a:t>
            </a:r>
            <a:r>
              <a:rPr lang="en-US" b="0" dirty="0"/>
              <a:t> when there’s a specific need for Meet participation via phone.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753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A0D5-46B1-44E7-8583-26171257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Meet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1FC69-EA77-487E-B756-8B4DF767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Recommended Settings:</a:t>
            </a:r>
            <a:endParaRPr lang="en-US" b="0" dirty="0"/>
          </a:p>
          <a:p>
            <a:pPr lvl="1"/>
            <a:r>
              <a:rPr lang="en-US" b="0" dirty="0"/>
              <a:t>For the most secure Meet experience:</a:t>
            </a:r>
          </a:p>
          <a:p>
            <a:pPr lvl="1"/>
            <a:r>
              <a:rPr lang="en-US" b="0" dirty="0"/>
              <a:t>Set student organizations to </a:t>
            </a:r>
            <a:r>
              <a:rPr lang="en-US" b="1" dirty="0"/>
              <a:t>Participant</a:t>
            </a:r>
            <a:r>
              <a:rPr lang="en-US" b="0" dirty="0"/>
              <a:t>.</a:t>
            </a:r>
          </a:p>
          <a:p>
            <a:pPr lvl="1"/>
            <a:r>
              <a:rPr lang="en-US" b="0" dirty="0"/>
              <a:t>Set faculty/staff orgs to </a:t>
            </a:r>
            <a:r>
              <a:rPr lang="en-US" b="1" dirty="0"/>
              <a:t>Creator</a:t>
            </a:r>
            <a:r>
              <a:rPr lang="en-US" b="0" dirty="0"/>
              <a:t>.</a:t>
            </a:r>
          </a:p>
          <a:p>
            <a:pPr lvl="1"/>
            <a:r>
              <a:rPr lang="en-US" b="0" dirty="0"/>
              <a:t>Only use </a:t>
            </a:r>
            <a:r>
              <a:rPr lang="en-US" b="1" dirty="0"/>
              <a:t>Creator + Telephony</a:t>
            </a:r>
            <a:r>
              <a:rPr lang="en-US" b="0" dirty="0"/>
              <a:t> when there’s a specific need for participation via phone.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697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0C3B8-0B82-4BE2-88AC-48F091D5A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Google G – 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859C6-D318-4061-8E21-49E03603D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Evolution of the tool</a:t>
            </a:r>
          </a:p>
          <a:p>
            <a:pPr lvl="1"/>
            <a:r>
              <a:rPr lang="en-US"/>
              <a:t>Individual tools migrating to streamlined UI and experience</a:t>
            </a:r>
          </a:p>
          <a:p>
            <a:r>
              <a:rPr lang="en-US"/>
              <a:t>Legacy Tools vs “New” Tools</a:t>
            </a:r>
          </a:p>
          <a:p>
            <a:pPr lvl="1"/>
            <a:r>
              <a:rPr lang="en-US"/>
              <a:t>Sites vs “New Sites”</a:t>
            </a:r>
          </a:p>
          <a:p>
            <a:pPr lvl="1"/>
            <a:r>
              <a:rPr lang="en-US"/>
              <a:t>Draw</a:t>
            </a:r>
          </a:p>
        </p:txBody>
      </p:sp>
    </p:spTree>
    <p:extLst>
      <p:ext uri="{BB962C8B-B14F-4D97-AF65-F5344CB8AC3E}">
        <p14:creationId xmlns:p14="http://schemas.microsoft.com/office/powerpoint/2010/main" val="1641488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25BD5A-73BE-4D6F-852E-2706784985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Google Drive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D99A5C1-999D-4DD0-95B3-3E6408F73536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3904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6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Props1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BBD5C2-84D2-4E5B-AADD-692EC7871045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</ds:schemaRefs>
</ds:datastoreItem>
</file>

<file path=customXml/itemProps20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056B33E7-DF82-44A1-895C-BFB188E53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6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240</TotalTime>
  <Words>559</Words>
  <Application>Microsoft Office PowerPoint</Application>
  <PresentationFormat>Widescreen</PresentationFormat>
  <Paragraphs>86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 Narrow</vt:lpstr>
      <vt:lpstr>Calibri</vt:lpstr>
      <vt:lpstr>Verdana</vt:lpstr>
      <vt:lpstr>Wingdings</vt:lpstr>
      <vt:lpstr>Master_Template</vt:lpstr>
      <vt:lpstr>PowerPoint Presentation</vt:lpstr>
      <vt:lpstr>Teams Live Event – Google G Suite Part 1</vt:lpstr>
      <vt:lpstr>Docs, Sheets, Slides, Forms</vt:lpstr>
      <vt:lpstr>Hangouts and Meet</vt:lpstr>
      <vt:lpstr>Google Meet</vt:lpstr>
      <vt:lpstr>Google Meet</vt:lpstr>
      <vt:lpstr>Google Meet</vt:lpstr>
      <vt:lpstr>Google G – Suite</vt:lpstr>
      <vt:lpstr>Google Drive</vt:lpstr>
      <vt:lpstr>Google Drive – aka “My Drive”</vt:lpstr>
      <vt:lpstr>Google Drive – “My Drive” – Sharing Files</vt:lpstr>
      <vt:lpstr>Google Drive – “My Drive” – Settings</vt:lpstr>
      <vt:lpstr>Google Drive – “My Drive” – Shared with Me</vt:lpstr>
      <vt:lpstr>Shared Drives</vt:lpstr>
      <vt:lpstr>Next Teams Live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2020-07-10T13:48:42Z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Documents/General/PowerPoints/Live Events/03-2020 June 4 Live Event.pptx</vt:lpwstr>
  </property>
</Properties>
</file>