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21"/>
  </p:sldMasterIdLst>
  <p:notesMasterIdLst>
    <p:notesMasterId r:id="rId30"/>
  </p:notesMasterIdLst>
  <p:sldIdLst>
    <p:sldId id="263" r:id="rId22"/>
    <p:sldId id="257" r:id="rId23"/>
    <p:sldId id="282" r:id="rId24"/>
    <p:sldId id="287" r:id="rId25"/>
    <p:sldId id="284" r:id="rId26"/>
    <p:sldId id="281" r:id="rId27"/>
    <p:sldId id="283" r:id="rId28"/>
    <p:sldId id="286" r:id="rId29"/>
  </p:sldIdLst>
  <p:sldSz cx="12192000" cy="6858000"/>
  <p:notesSz cx="7302500" cy="95885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84F5"/>
    <a:srgbClr val="FEBA29"/>
    <a:srgbClr val="E64631"/>
    <a:srgbClr val="3C86F0"/>
    <a:srgbClr val="35A855"/>
    <a:srgbClr val="EE4037"/>
    <a:srgbClr val="F6BE07"/>
    <a:srgbClr val="4B4B4B"/>
    <a:srgbClr val="F45223"/>
    <a:srgbClr val="15A1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DB6DCA-9F81-47EB-A4BD-892E5451A125}" v="214" dt="2020-07-11T23:44:29.1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5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.xml"/><Relationship Id="rId34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4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8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3.xml"/><Relationship Id="rId32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microsoft.com/office/2015/10/relationships/revisionInfo" Target="revisionInfo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customXml" Target="../customXml/item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hn, John" userId="S::john.hohn@k12.sd.us::07f103eb-dfb5-4fb1-ab96-017b6cb47736" providerId="AD" clId="Web-{FFA13F36-4E03-44B3-9AE7-1334D4C8702D}"/>
    <pc:docChg chg="addSld modSld sldOrd">
      <pc:chgData name="Hohn, John" userId="S::john.hohn@k12.sd.us::07f103eb-dfb5-4fb1-ab96-017b6cb47736" providerId="AD" clId="Web-{FFA13F36-4E03-44B3-9AE7-1334D4C8702D}" dt="2020-04-13T21:09:39.261" v="7"/>
      <pc:docMkLst>
        <pc:docMk/>
      </pc:docMkLst>
      <pc:sldChg chg="addSp delSp modSp">
        <pc:chgData name="Hohn, John" userId="S::john.hohn@k12.sd.us::07f103eb-dfb5-4fb1-ab96-017b6cb47736" providerId="AD" clId="Web-{FFA13F36-4E03-44B3-9AE7-1334D4C8702D}" dt="2020-04-13T21:09:39.261" v="7"/>
        <pc:sldMkLst>
          <pc:docMk/>
          <pc:sldMk cId="0" sldId="263"/>
        </pc:sldMkLst>
        <pc:spChg chg="add del mod">
          <ac:chgData name="Hohn, John" userId="S::john.hohn@k12.sd.us::07f103eb-dfb5-4fb1-ab96-017b6cb47736" providerId="AD" clId="Web-{FFA13F36-4E03-44B3-9AE7-1334D4C8702D}" dt="2020-04-13T21:09:28.669" v="4"/>
          <ac:spMkLst>
            <pc:docMk/>
            <pc:sldMk cId="0" sldId="263"/>
            <ac:spMk id="24" creationId="{3D41FA35-F5DF-4323-86EC-D9B995F7D8E1}"/>
          </ac:spMkLst>
        </pc:spChg>
        <pc:spChg chg="add del mod">
          <ac:chgData name="Hohn, John" userId="S::john.hohn@k12.sd.us::07f103eb-dfb5-4fb1-ab96-017b6cb47736" providerId="AD" clId="Web-{FFA13F36-4E03-44B3-9AE7-1334D4C8702D}" dt="2020-04-13T21:09:35.777" v="6" actId="1076"/>
          <ac:spMkLst>
            <pc:docMk/>
            <pc:sldMk cId="0" sldId="263"/>
            <ac:spMk id="13314" creationId="{00000000-0000-0000-0000-000000000000}"/>
          </ac:spMkLst>
        </pc:spChg>
        <pc:grpChg chg="del">
          <ac:chgData name="Hohn, John" userId="S::john.hohn@k12.sd.us::07f103eb-dfb5-4fb1-ab96-017b6cb47736" providerId="AD" clId="Web-{FFA13F36-4E03-44B3-9AE7-1334D4C8702D}" dt="2020-04-13T21:09:39.261" v="7"/>
          <ac:grpSpMkLst>
            <pc:docMk/>
            <pc:sldMk cId="0" sldId="263"/>
            <ac:grpSpMk id="3" creationId="{FE102F96-48BA-4187-9EB8-CA2708749092}"/>
          </ac:grpSpMkLst>
        </pc:grpChg>
      </pc:sldChg>
      <pc:sldChg chg="ord">
        <pc:chgData name="Hohn, John" userId="S::john.hohn@k12.sd.us::07f103eb-dfb5-4fb1-ab96-017b6cb47736" providerId="AD" clId="Web-{FFA13F36-4E03-44B3-9AE7-1334D4C8702D}" dt="2020-04-13T18:04:14.402" v="0"/>
        <pc:sldMkLst>
          <pc:docMk/>
          <pc:sldMk cId="1383021824" sldId="290"/>
        </pc:sldMkLst>
      </pc:sldChg>
      <pc:sldChg chg="add ord replId">
        <pc:chgData name="Hohn, John" userId="S::john.hohn@k12.sd.us::07f103eb-dfb5-4fb1-ab96-017b6cb47736" providerId="AD" clId="Web-{FFA13F36-4E03-44B3-9AE7-1334D4C8702D}" dt="2020-04-13T18:10:50.015" v="2"/>
        <pc:sldMkLst>
          <pc:docMk/>
          <pc:sldMk cId="181921302" sldId="291"/>
        </pc:sldMkLst>
      </pc:sldChg>
    </pc:docChg>
  </pc:docChgLst>
  <pc:docChgLst>
    <pc:chgData name="Hohn, John" userId="07f103eb-dfb5-4fb1-ab96-017b6cb47736" providerId="ADAL" clId="{D4E760C9-32F9-45CE-938B-0AB1E932A0A0}"/>
    <pc:docChg chg="modSld sldOrd">
      <pc:chgData name="Hohn, John" userId="07f103eb-dfb5-4fb1-ab96-017b6cb47736" providerId="ADAL" clId="{D4E760C9-32F9-45CE-938B-0AB1E932A0A0}" dt="2020-04-26T19:42:55.285" v="3"/>
      <pc:docMkLst>
        <pc:docMk/>
      </pc:docMkLst>
      <pc:sldChg chg="ord">
        <pc:chgData name="Hohn, John" userId="07f103eb-dfb5-4fb1-ab96-017b6cb47736" providerId="ADAL" clId="{D4E760C9-32F9-45CE-938B-0AB1E932A0A0}" dt="2020-04-26T19:42:46.987" v="1"/>
        <pc:sldMkLst>
          <pc:docMk/>
          <pc:sldMk cId="2221118602" sldId="279"/>
        </pc:sldMkLst>
      </pc:sldChg>
      <pc:sldChg chg="ord">
        <pc:chgData name="Hohn, John" userId="07f103eb-dfb5-4fb1-ab96-017b6cb47736" providerId="ADAL" clId="{D4E760C9-32F9-45CE-938B-0AB1E932A0A0}" dt="2020-04-26T19:42:55.285" v="3"/>
        <pc:sldMkLst>
          <pc:docMk/>
          <pc:sldMk cId="2593114905" sldId="425"/>
        </pc:sldMkLst>
      </pc:sldChg>
    </pc:docChg>
  </pc:docChgLst>
  <pc:docChgLst>
    <pc:chgData name="John" userId="07f103eb-dfb5-4fb1-ab96-017b6cb47736" providerId="ADAL" clId="{A4DB6DCA-9F81-47EB-A4BD-892E5451A125}"/>
    <pc:docChg chg="undo custSel mod addSld delSld modSld sldOrd">
      <pc:chgData name="John" userId="07f103eb-dfb5-4fb1-ab96-017b6cb47736" providerId="ADAL" clId="{A4DB6DCA-9F81-47EB-A4BD-892E5451A125}" dt="2020-07-11T23:44:39.281" v="758" actId="20577"/>
      <pc:docMkLst>
        <pc:docMk/>
      </pc:docMkLst>
      <pc:sldChg chg="modSp mod">
        <pc:chgData name="John" userId="07f103eb-dfb5-4fb1-ab96-017b6cb47736" providerId="ADAL" clId="{A4DB6DCA-9F81-47EB-A4BD-892E5451A125}" dt="2020-07-11T23:06:28.076" v="40" actId="1076"/>
        <pc:sldMkLst>
          <pc:docMk/>
          <pc:sldMk cId="0" sldId="263"/>
        </pc:sldMkLst>
        <pc:spChg chg="mod">
          <ac:chgData name="John" userId="07f103eb-dfb5-4fb1-ab96-017b6cb47736" providerId="ADAL" clId="{A4DB6DCA-9F81-47EB-A4BD-892E5451A125}" dt="2020-07-11T23:06:28.076" v="40" actId="1076"/>
          <ac:spMkLst>
            <pc:docMk/>
            <pc:sldMk cId="0" sldId="263"/>
            <ac:spMk id="13314" creationId="{00000000-0000-0000-0000-000000000000}"/>
          </ac:spMkLst>
        </pc:spChg>
      </pc:sldChg>
      <pc:sldChg chg="del">
        <pc:chgData name="John" userId="07f103eb-dfb5-4fb1-ab96-017b6cb47736" providerId="ADAL" clId="{A4DB6DCA-9F81-47EB-A4BD-892E5451A125}" dt="2020-07-11T23:03:59.975" v="29" actId="47"/>
        <pc:sldMkLst>
          <pc:docMk/>
          <pc:sldMk cId="2221118602" sldId="279"/>
        </pc:sldMkLst>
      </pc:sldChg>
      <pc:sldChg chg="ord">
        <pc:chgData name="John" userId="07f103eb-dfb5-4fb1-ab96-017b6cb47736" providerId="ADAL" clId="{A4DB6DCA-9F81-47EB-A4BD-892E5451A125}" dt="2020-07-11T23:07:00.444" v="42"/>
        <pc:sldMkLst>
          <pc:docMk/>
          <pc:sldMk cId="3226106161" sldId="282"/>
        </pc:sldMkLst>
      </pc:sldChg>
      <pc:sldChg chg="modSp add">
        <pc:chgData name="John" userId="07f103eb-dfb5-4fb1-ab96-017b6cb47736" providerId="ADAL" clId="{A4DB6DCA-9F81-47EB-A4BD-892E5451A125}" dt="2020-07-11T23:20:29.018" v="296" actId="207"/>
        <pc:sldMkLst>
          <pc:docMk/>
          <pc:sldMk cId="2154697562" sldId="283"/>
        </pc:sldMkLst>
        <pc:graphicFrameChg chg="mod">
          <ac:chgData name="John" userId="07f103eb-dfb5-4fb1-ab96-017b6cb47736" providerId="ADAL" clId="{A4DB6DCA-9F81-47EB-A4BD-892E5451A125}" dt="2020-07-11T23:20:29.018" v="296" actId="207"/>
          <ac:graphicFrameMkLst>
            <pc:docMk/>
            <pc:sldMk cId="2154697562" sldId="283"/>
            <ac:graphicFrameMk id="3" creationId="{00000000-0000-0000-0000-000000000000}"/>
          </ac:graphicFrameMkLst>
        </pc:graphicFrameChg>
      </pc:sldChg>
      <pc:sldChg chg="del">
        <pc:chgData name="John" userId="07f103eb-dfb5-4fb1-ab96-017b6cb47736" providerId="ADAL" clId="{A4DB6DCA-9F81-47EB-A4BD-892E5451A125}" dt="2020-07-11T23:05:55.675" v="32" actId="47"/>
        <pc:sldMkLst>
          <pc:docMk/>
          <pc:sldMk cId="3671289010" sldId="283"/>
        </pc:sldMkLst>
      </pc:sldChg>
      <pc:sldChg chg="addSp delSp modSp add mod">
        <pc:chgData name="John" userId="07f103eb-dfb5-4fb1-ab96-017b6cb47736" providerId="ADAL" clId="{A4DB6DCA-9F81-47EB-A4BD-892E5451A125}" dt="2020-07-11T23:11:12.047" v="122" actId="1076"/>
        <pc:sldMkLst>
          <pc:docMk/>
          <pc:sldMk cId="904388486" sldId="284"/>
        </pc:sldMkLst>
        <pc:spChg chg="mod">
          <ac:chgData name="John" userId="07f103eb-dfb5-4fb1-ab96-017b6cb47736" providerId="ADAL" clId="{A4DB6DCA-9F81-47EB-A4BD-892E5451A125}" dt="2020-07-11T23:10:25.223" v="113" actId="20577"/>
          <ac:spMkLst>
            <pc:docMk/>
            <pc:sldMk cId="904388486" sldId="284"/>
            <ac:spMk id="2" creationId="{264EE54C-8B57-4C16-86E8-F4F58F14CBB6}"/>
          </ac:spMkLst>
        </pc:spChg>
        <pc:graphicFrameChg chg="del">
          <ac:chgData name="John" userId="07f103eb-dfb5-4fb1-ab96-017b6cb47736" providerId="ADAL" clId="{A4DB6DCA-9F81-47EB-A4BD-892E5451A125}" dt="2020-07-11T23:10:28.875" v="114" actId="478"/>
          <ac:graphicFrameMkLst>
            <pc:docMk/>
            <pc:sldMk cId="904388486" sldId="284"/>
            <ac:graphicFrameMk id="6" creationId="{00000000-0000-0000-0000-000000000000}"/>
          </ac:graphicFrameMkLst>
        </pc:graphicFrameChg>
        <pc:picChg chg="add del mod">
          <ac:chgData name="John" userId="07f103eb-dfb5-4fb1-ab96-017b6cb47736" providerId="ADAL" clId="{A4DB6DCA-9F81-47EB-A4BD-892E5451A125}" dt="2020-07-11T23:10:56.405" v="118" actId="478"/>
          <ac:picMkLst>
            <pc:docMk/>
            <pc:sldMk cId="904388486" sldId="284"/>
            <ac:picMk id="1026" creationId="{3E26FA37-EA66-462B-9496-94D154BD46E5}"/>
          </ac:picMkLst>
        </pc:picChg>
        <pc:picChg chg="add mod">
          <ac:chgData name="John" userId="07f103eb-dfb5-4fb1-ab96-017b6cb47736" providerId="ADAL" clId="{A4DB6DCA-9F81-47EB-A4BD-892E5451A125}" dt="2020-07-11T23:11:12.047" v="122" actId="1076"/>
          <ac:picMkLst>
            <pc:docMk/>
            <pc:sldMk cId="904388486" sldId="284"/>
            <ac:picMk id="1028" creationId="{89ED8B2A-58A2-4857-86C5-EC634FB53FAA}"/>
          </ac:picMkLst>
        </pc:picChg>
      </pc:sldChg>
      <pc:sldChg chg="del">
        <pc:chgData name="John" userId="07f103eb-dfb5-4fb1-ab96-017b6cb47736" providerId="ADAL" clId="{A4DB6DCA-9F81-47EB-A4BD-892E5451A125}" dt="2020-07-11T23:04:08.196" v="31" actId="47"/>
        <pc:sldMkLst>
          <pc:docMk/>
          <pc:sldMk cId="2154697562" sldId="284"/>
        </pc:sldMkLst>
      </pc:sldChg>
      <pc:sldChg chg="new del">
        <pc:chgData name="John" userId="07f103eb-dfb5-4fb1-ab96-017b6cb47736" providerId="ADAL" clId="{A4DB6DCA-9F81-47EB-A4BD-892E5451A125}" dt="2020-07-11T23:14:40.466" v="185" actId="47"/>
        <pc:sldMkLst>
          <pc:docMk/>
          <pc:sldMk cId="2783462652" sldId="285"/>
        </pc:sldMkLst>
      </pc:sldChg>
      <pc:sldChg chg="modSp add">
        <pc:chgData name="John" userId="07f103eb-dfb5-4fb1-ab96-017b6cb47736" providerId="ADAL" clId="{A4DB6DCA-9F81-47EB-A4BD-892E5451A125}" dt="2020-07-11T23:24:18.088" v="305" actId="20577"/>
        <pc:sldMkLst>
          <pc:docMk/>
          <pc:sldMk cId="669232291" sldId="286"/>
        </pc:sldMkLst>
        <pc:graphicFrameChg chg="mod">
          <ac:chgData name="John" userId="07f103eb-dfb5-4fb1-ab96-017b6cb47736" providerId="ADAL" clId="{A4DB6DCA-9F81-47EB-A4BD-892E5451A125}" dt="2020-07-11T23:24:18.088" v="305" actId="20577"/>
          <ac:graphicFrameMkLst>
            <pc:docMk/>
            <pc:sldMk cId="669232291" sldId="286"/>
            <ac:graphicFrameMk id="3" creationId="{00000000-0000-0000-0000-000000000000}"/>
          </ac:graphicFrameMkLst>
        </pc:graphicFrameChg>
      </pc:sldChg>
      <pc:sldChg chg="modSp new del mod">
        <pc:chgData name="John" userId="07f103eb-dfb5-4fb1-ab96-017b6cb47736" providerId="ADAL" clId="{A4DB6DCA-9F81-47EB-A4BD-892E5451A125}" dt="2020-07-11T23:27:44.219" v="340" actId="2696"/>
        <pc:sldMkLst>
          <pc:docMk/>
          <pc:sldMk cId="2471606909" sldId="287"/>
        </pc:sldMkLst>
        <pc:spChg chg="mod">
          <ac:chgData name="John" userId="07f103eb-dfb5-4fb1-ab96-017b6cb47736" providerId="ADAL" clId="{A4DB6DCA-9F81-47EB-A4BD-892E5451A125}" dt="2020-07-11T23:27:32.218" v="339" actId="20577"/>
          <ac:spMkLst>
            <pc:docMk/>
            <pc:sldMk cId="2471606909" sldId="287"/>
            <ac:spMk id="2" creationId="{6FBEFA6D-4379-41C1-A9F4-835AEEE55338}"/>
          </ac:spMkLst>
        </pc:spChg>
      </pc:sldChg>
      <pc:sldChg chg="addSp delSp modSp new mod">
        <pc:chgData name="John" userId="07f103eb-dfb5-4fb1-ab96-017b6cb47736" providerId="ADAL" clId="{A4DB6DCA-9F81-47EB-A4BD-892E5451A125}" dt="2020-07-11T23:44:39.281" v="758" actId="20577"/>
        <pc:sldMkLst>
          <pc:docMk/>
          <pc:sldMk cId="2670574357" sldId="287"/>
        </pc:sldMkLst>
        <pc:spChg chg="mod">
          <ac:chgData name="John" userId="07f103eb-dfb5-4fb1-ab96-017b6cb47736" providerId="ADAL" clId="{A4DB6DCA-9F81-47EB-A4BD-892E5451A125}" dt="2020-07-11T23:44:39.281" v="758" actId="20577"/>
          <ac:spMkLst>
            <pc:docMk/>
            <pc:sldMk cId="2670574357" sldId="287"/>
            <ac:spMk id="2" creationId="{DA73F69B-0068-4683-93FA-96C427801052}"/>
          </ac:spMkLst>
        </pc:spChg>
        <pc:spChg chg="add del mod">
          <ac:chgData name="John" userId="07f103eb-dfb5-4fb1-ab96-017b6cb47736" providerId="ADAL" clId="{A4DB6DCA-9F81-47EB-A4BD-892E5451A125}" dt="2020-07-11T23:41:28.964" v="707" actId="478"/>
          <ac:spMkLst>
            <pc:docMk/>
            <pc:sldMk cId="2670574357" sldId="287"/>
            <ac:spMk id="3" creationId="{71015468-5BC6-4EC7-AC41-E9778A3EDD33}"/>
          </ac:spMkLst>
        </pc:spChg>
        <pc:graphicFrameChg chg="add del modGraphic">
          <ac:chgData name="John" userId="07f103eb-dfb5-4fb1-ab96-017b6cb47736" providerId="ADAL" clId="{A4DB6DCA-9F81-47EB-A4BD-892E5451A125}" dt="2020-07-11T23:41:21.311" v="705" actId="1032"/>
          <ac:graphicFrameMkLst>
            <pc:docMk/>
            <pc:sldMk cId="2670574357" sldId="287"/>
            <ac:graphicFrameMk id="4" creationId="{E99AB239-16C9-47FA-BFDC-27F0551D6134}"/>
          </ac:graphicFrameMkLst>
        </pc:graphicFrameChg>
        <pc:graphicFrameChg chg="add mod modGraphic">
          <ac:chgData name="John" userId="07f103eb-dfb5-4fb1-ab96-017b6cb47736" providerId="ADAL" clId="{A4DB6DCA-9F81-47EB-A4BD-892E5451A125}" dt="2020-07-11T23:44:29.088" v="756" actId="20577"/>
          <ac:graphicFrameMkLst>
            <pc:docMk/>
            <pc:sldMk cId="2670574357" sldId="287"/>
            <ac:graphicFrameMk id="6" creationId="{722FE9EC-11F6-4BFB-B90A-27ADD8C09102}"/>
          </ac:graphicFrameMkLst>
        </pc:graphicFrameChg>
        <pc:picChg chg="add del">
          <ac:chgData name="John" userId="07f103eb-dfb5-4fb1-ab96-017b6cb47736" providerId="ADAL" clId="{A4DB6DCA-9F81-47EB-A4BD-892E5451A125}" dt="2020-07-11T23:38:25.931" v="368" actId="26606"/>
          <ac:picMkLst>
            <pc:docMk/>
            <pc:sldMk cId="2670574357" sldId="287"/>
            <ac:picMk id="5" creationId="{6F2B02B5-6639-4423-A478-C0E07009A4C5}"/>
          </ac:picMkLst>
        </pc:picChg>
        <pc:picChg chg="add del">
          <ac:chgData name="John" userId="07f103eb-dfb5-4fb1-ab96-017b6cb47736" providerId="ADAL" clId="{A4DB6DCA-9F81-47EB-A4BD-892E5451A125}" dt="2020-07-11T23:38:34.067" v="370" actId="26606"/>
          <ac:picMkLst>
            <pc:docMk/>
            <pc:sldMk cId="2670574357" sldId="287"/>
            <ac:picMk id="7" creationId="{9EC87A99-EED6-4F80-888C-5AC7CA62F228}"/>
          </ac:picMkLst>
        </pc:picChg>
      </pc:sldChg>
      <pc:sldChg chg="del">
        <pc:chgData name="John" userId="07f103eb-dfb5-4fb1-ab96-017b6cb47736" providerId="ADAL" clId="{A4DB6DCA-9F81-47EB-A4BD-892E5451A125}" dt="2020-07-11T23:04:01.178" v="30" actId="47"/>
        <pc:sldMkLst>
          <pc:docMk/>
          <pc:sldMk cId="2776988373" sldId="411"/>
        </pc:sldMkLst>
      </pc:sldChg>
      <pc:sldChg chg="del">
        <pc:chgData name="John" userId="07f103eb-dfb5-4fb1-ab96-017b6cb47736" providerId="ADAL" clId="{A4DB6DCA-9F81-47EB-A4BD-892E5451A125}" dt="2020-07-11T23:03:23.506" v="28" actId="47"/>
        <pc:sldMkLst>
          <pc:docMk/>
          <pc:sldMk cId="2593114905" sldId="425"/>
        </pc:sldMkLst>
      </pc:sldChg>
      <pc:sldMasterChg chg="delSldLayout">
        <pc:chgData name="John" userId="07f103eb-dfb5-4fb1-ab96-017b6cb47736" providerId="ADAL" clId="{A4DB6DCA-9F81-47EB-A4BD-892E5451A125}" dt="2020-07-11T23:03:23.506" v="28" actId="47"/>
        <pc:sldMasterMkLst>
          <pc:docMk/>
          <pc:sldMasterMk cId="0" sldId="2147483679"/>
        </pc:sldMasterMkLst>
        <pc:sldLayoutChg chg="del">
          <pc:chgData name="John" userId="07f103eb-dfb5-4fb1-ab96-017b6cb47736" providerId="ADAL" clId="{A4DB6DCA-9F81-47EB-A4BD-892E5451A125}" dt="2020-07-11T23:03:23.506" v="28" actId="47"/>
          <pc:sldLayoutMkLst>
            <pc:docMk/>
            <pc:sldMasterMk cId="0" sldId="2147483679"/>
            <pc:sldLayoutMk cId="2522614082" sldId="2147483906"/>
          </pc:sldLayoutMkLst>
        </pc:sldLayoutChg>
      </pc:sldMasterChg>
    </pc:docChg>
  </pc:docChgLst>
  <pc:docChgLst>
    <pc:chgData name="Hohn, John" userId="S::john.hohn@k12.sd.us::07f103eb-dfb5-4fb1-ab96-017b6cb47736" providerId="AD" clId="Web-{885F5A72-E57B-4110-BB35-F5C073ED7028}"/>
    <pc:docChg chg="modSld">
      <pc:chgData name="Hohn, John" userId="S::john.hohn@k12.sd.us::07f103eb-dfb5-4fb1-ab96-017b6cb47736" providerId="AD" clId="Web-{885F5A72-E57B-4110-BB35-F5C073ED7028}" dt="2020-04-13T17:06:05.666" v="106" actId="1076"/>
      <pc:docMkLst>
        <pc:docMk/>
      </pc:docMkLst>
      <pc:sldChg chg="modSp">
        <pc:chgData name="Hohn, John" userId="S::john.hohn@k12.sd.us::07f103eb-dfb5-4fb1-ab96-017b6cb47736" providerId="AD" clId="Web-{885F5A72-E57B-4110-BB35-F5C073ED7028}" dt="2020-04-13T16:57:56.863" v="91" actId="20577"/>
        <pc:sldMkLst>
          <pc:docMk/>
          <pc:sldMk cId="0" sldId="271"/>
        </pc:sldMkLst>
        <pc:spChg chg="mod">
          <ac:chgData name="Hohn, John" userId="S::john.hohn@k12.sd.us::07f103eb-dfb5-4fb1-ab96-017b6cb47736" providerId="AD" clId="Web-{885F5A72-E57B-4110-BB35-F5C073ED7028}" dt="2020-04-13T16:57:56.863" v="91" actId="20577"/>
          <ac:spMkLst>
            <pc:docMk/>
            <pc:sldMk cId="0" sldId="271"/>
            <ac:spMk id="16387" creationId="{00000000-0000-0000-0000-000000000000}"/>
          </ac:spMkLst>
        </pc:spChg>
      </pc:sldChg>
      <pc:sldChg chg="addSp delSp modSp">
        <pc:chgData name="Hohn, John" userId="S::john.hohn@k12.sd.us::07f103eb-dfb5-4fb1-ab96-017b6cb47736" providerId="AD" clId="Web-{885F5A72-E57B-4110-BB35-F5C073ED7028}" dt="2020-04-13T17:06:05.666" v="106" actId="1076"/>
        <pc:sldMkLst>
          <pc:docMk/>
          <pc:sldMk cId="1383021824" sldId="290"/>
        </pc:sldMkLst>
        <pc:spChg chg="add del mod">
          <ac:chgData name="Hohn, John" userId="S::john.hohn@k12.sd.us::07f103eb-dfb5-4fb1-ab96-017b6cb47736" providerId="AD" clId="Web-{885F5A72-E57B-4110-BB35-F5C073ED7028}" dt="2020-04-13T17:04:24.068" v="93"/>
          <ac:spMkLst>
            <pc:docMk/>
            <pc:sldMk cId="1383021824" sldId="290"/>
            <ac:spMk id="3" creationId="{8C6FCD9F-8635-432A-9CDE-3EF30D61846A}"/>
          </ac:spMkLst>
        </pc:spChg>
        <pc:spChg chg="del">
          <ac:chgData name="Hohn, John" userId="S::john.hohn@k12.sd.us::07f103eb-dfb5-4fb1-ab96-017b6cb47736" providerId="AD" clId="Web-{885F5A72-E57B-4110-BB35-F5C073ED7028}" dt="2020-04-13T17:04:19.927" v="92"/>
          <ac:spMkLst>
            <pc:docMk/>
            <pc:sldMk cId="1383021824" sldId="290"/>
            <ac:spMk id="20483" creationId="{00000000-0000-0000-0000-000000000000}"/>
          </ac:spMkLst>
        </pc:spChg>
        <pc:picChg chg="add mod ord">
          <ac:chgData name="Hohn, John" userId="S::john.hohn@k12.sd.us::07f103eb-dfb5-4fb1-ab96-017b6cb47736" providerId="AD" clId="Web-{885F5A72-E57B-4110-BB35-F5C073ED7028}" dt="2020-04-13T17:05:52.181" v="103" actId="1076"/>
          <ac:picMkLst>
            <pc:docMk/>
            <pc:sldMk cId="1383021824" sldId="290"/>
            <ac:picMk id="4" creationId="{3DAEB1DC-8054-477D-9433-773FC5317F72}"/>
          </ac:picMkLst>
        </pc:picChg>
        <pc:picChg chg="add mod">
          <ac:chgData name="Hohn, John" userId="S::john.hohn@k12.sd.us::07f103eb-dfb5-4fb1-ab96-017b6cb47736" providerId="AD" clId="Web-{885F5A72-E57B-4110-BB35-F5C073ED7028}" dt="2020-04-13T17:06:05.666" v="106" actId="1076"/>
          <ac:picMkLst>
            <pc:docMk/>
            <pc:sldMk cId="1383021824" sldId="290"/>
            <ac:picMk id="6" creationId="{7B2B0D81-AD04-4C12-BE0D-4474BCC62539}"/>
          </ac:picMkLst>
        </pc:picChg>
      </pc:sldChg>
    </pc:docChg>
  </pc:docChgLst>
  <pc:docChgLst>
    <pc:chgData name="Travis Graves" userId="ee887955-a678-4c26-80d9-aa6f47891a68" providerId="ADAL" clId="{5580EA6F-C24F-4B07-950E-564511A14ABF}"/>
    <pc:docChg chg="custSel modSld modMainMaster">
      <pc:chgData name="Travis Graves" userId="ee887955-a678-4c26-80d9-aa6f47891a68" providerId="ADAL" clId="{5580EA6F-C24F-4B07-950E-564511A14ABF}" dt="2020-04-13T17:19:57.462" v="184"/>
      <pc:docMkLst>
        <pc:docMk/>
      </pc:docMkLst>
      <pc:sldChg chg="modSp">
        <pc:chgData name="Travis Graves" userId="ee887955-a678-4c26-80d9-aa6f47891a68" providerId="ADAL" clId="{5580EA6F-C24F-4B07-950E-564511A14ABF}" dt="2020-04-12T18:48:11.320" v="0" actId="6549"/>
        <pc:sldMkLst>
          <pc:docMk/>
          <pc:sldMk cId="0" sldId="257"/>
        </pc:sldMkLst>
        <pc:spChg chg="mod">
          <ac:chgData name="Travis Graves" userId="ee887955-a678-4c26-80d9-aa6f47891a68" providerId="ADAL" clId="{5580EA6F-C24F-4B07-950E-564511A14ABF}" dt="2020-04-12T18:48:11.320" v="0" actId="6549"/>
          <ac:spMkLst>
            <pc:docMk/>
            <pc:sldMk cId="0" sldId="257"/>
            <ac:spMk id="14339" creationId="{00000000-0000-0000-0000-000000000000}"/>
          </ac:spMkLst>
        </pc:spChg>
      </pc:sldChg>
      <pc:sldChg chg="modSp modTransition">
        <pc:chgData name="Travis Graves" userId="ee887955-a678-4c26-80d9-aa6f47891a68" providerId="ADAL" clId="{5580EA6F-C24F-4B07-950E-564511A14ABF}" dt="2020-04-13T17:07:35.995" v="115" actId="5793"/>
        <pc:sldMkLst>
          <pc:docMk/>
          <pc:sldMk cId="0" sldId="273"/>
        </pc:sldMkLst>
        <pc:spChg chg="mod">
          <ac:chgData name="Travis Graves" userId="ee887955-a678-4c26-80d9-aa6f47891a68" providerId="ADAL" clId="{5580EA6F-C24F-4B07-950E-564511A14ABF}" dt="2020-04-13T17:07:35.995" v="115" actId="5793"/>
          <ac:spMkLst>
            <pc:docMk/>
            <pc:sldMk cId="0" sldId="273"/>
            <ac:spMk id="6147" creationId="{00000000-0000-0000-0000-000000000000}"/>
          </ac:spMkLst>
        </pc:spChg>
      </pc:sldChg>
      <pc:sldChg chg="modSp">
        <pc:chgData name="Travis Graves" userId="ee887955-a678-4c26-80d9-aa6f47891a68" providerId="ADAL" clId="{5580EA6F-C24F-4B07-950E-564511A14ABF}" dt="2020-04-12T18:51:00.705" v="111" actId="20577"/>
        <pc:sldMkLst>
          <pc:docMk/>
          <pc:sldMk cId="1383021824" sldId="290"/>
        </pc:sldMkLst>
        <pc:spChg chg="mod">
          <ac:chgData name="Travis Graves" userId="ee887955-a678-4c26-80d9-aa6f47891a68" providerId="ADAL" clId="{5580EA6F-C24F-4B07-950E-564511A14ABF}" dt="2020-04-12T18:51:00.705" v="111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MasterChg chg="addSp delSp modSp modSldLayout">
        <pc:chgData name="Travis Graves" userId="ee887955-a678-4c26-80d9-aa6f47891a68" providerId="ADAL" clId="{5580EA6F-C24F-4B07-950E-564511A14ABF}" dt="2020-04-13T17:19:57.462" v="184"/>
        <pc:sldMasterMkLst>
          <pc:docMk/>
          <pc:sldMasterMk cId="0" sldId="2147483679"/>
        </pc:sldMasterMkLst>
        <pc:picChg chg="add mod">
          <ac:chgData name="Travis Graves" userId="ee887955-a678-4c26-80d9-aa6f47891a68" providerId="ADAL" clId="{5580EA6F-C24F-4B07-950E-564511A14ABF}" dt="2020-04-13T17:14:22.420" v="134" actId="14100"/>
          <ac:picMkLst>
            <pc:docMk/>
            <pc:sldMasterMk cId="0" sldId="2147483679"/>
            <ac:picMk id="11" creationId="{517AFF62-3F6A-418A-91EE-107E906118B4}"/>
          </ac:picMkLst>
        </pc:picChg>
        <pc:picChg chg="add">
          <ac:chgData name="Travis Graves" userId="ee887955-a678-4c26-80d9-aa6f47891a68" providerId="ADAL" clId="{5580EA6F-C24F-4B07-950E-564511A14ABF}" dt="2020-04-13T17:19:57.462" v="184"/>
          <ac:picMkLst>
            <pc:docMk/>
            <pc:sldMasterMk cId="0" sldId="2147483679"/>
            <ac:picMk id="12" creationId="{E1054141-F24F-42B3-B3C4-1DF2F4BAA1EB}"/>
          </ac:picMkLst>
        </pc:picChg>
        <pc:picChg chg="mod">
          <ac:chgData name="Travis Graves" userId="ee887955-a678-4c26-80d9-aa6f47891a68" providerId="ADAL" clId="{5580EA6F-C24F-4B07-950E-564511A14ABF}" dt="2020-04-13T17:18:33.191" v="162" actId="1076"/>
          <ac:picMkLst>
            <pc:docMk/>
            <pc:sldMasterMk cId="0" sldId="2147483679"/>
            <ac:picMk id="1031" creationId="{00000000-0000-0000-0000-000000000000}"/>
          </ac:picMkLst>
        </pc:picChg>
        <pc:picChg chg="del">
          <ac:chgData name="Travis Graves" userId="ee887955-a678-4c26-80d9-aa6f47891a68" providerId="ADAL" clId="{5580EA6F-C24F-4B07-950E-564511A14ABF}" dt="2020-04-13T17:14:02.493" v="128" actId="478"/>
          <ac:picMkLst>
            <pc:docMk/>
            <pc:sldMasterMk cId="0" sldId="2147483679"/>
            <ac:picMk id="1032" creationId="{00000000-0000-0000-0000-000000000000}"/>
          </ac:picMkLst>
        </pc:picChg>
        <pc:sldLayoutChg chg="addSp delSp modSp">
          <pc:chgData name="Travis Graves" userId="ee887955-a678-4c26-80d9-aa6f47891a68" providerId="ADAL" clId="{5580EA6F-C24F-4B07-950E-564511A14ABF}" dt="2020-04-13T17:19:37.200" v="175" actId="1076"/>
          <pc:sldLayoutMkLst>
            <pc:docMk/>
            <pc:sldMasterMk cId="0" sldId="2147483679"/>
            <pc:sldLayoutMk cId="0" sldId="2147483895"/>
          </pc:sldLayoutMkLst>
          <pc:picChg chg="del mod">
            <ac:chgData name="Travis Graves" userId="ee887955-a678-4c26-80d9-aa6f47891a68" providerId="ADAL" clId="{5580EA6F-C24F-4B07-950E-564511A14ABF}" dt="2020-04-13T17:19:32.776" v="173" actId="478"/>
            <ac:picMkLst>
              <pc:docMk/>
              <pc:sldMasterMk cId="0" sldId="2147483679"/>
              <pc:sldLayoutMk cId="0" sldId="2147483895"/>
              <ac:picMk id="5" creationId="{00000000-0000-0000-0000-000000000000}"/>
            </ac:picMkLst>
          </pc:picChg>
          <pc:picChg chg="del mod">
            <ac:chgData name="Travis Graves" userId="ee887955-a678-4c26-80d9-aa6f47891a68" providerId="ADAL" clId="{5580EA6F-C24F-4B07-950E-564511A14ABF}" dt="2020-04-13T17:14:29.953" v="136" actId="478"/>
            <ac:picMkLst>
              <pc:docMk/>
              <pc:sldMasterMk cId="0" sldId="2147483679"/>
              <pc:sldLayoutMk cId="0" sldId="2147483895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35.975" v="137"/>
            <ac:picMkLst>
              <pc:docMk/>
              <pc:sldMasterMk cId="0" sldId="2147483679"/>
              <pc:sldLayoutMk cId="0" sldId="2147483895"/>
              <ac:picMk id="11" creationId="{EEB1EE01-2355-451D-A958-7C2B38DB006D}"/>
            </ac:picMkLst>
          </pc:picChg>
          <pc:picChg chg="add mod">
            <ac:chgData name="Travis Graves" userId="ee887955-a678-4c26-80d9-aa6f47891a68" providerId="ADAL" clId="{5580EA6F-C24F-4B07-950E-564511A14ABF}" dt="2020-04-13T17:19:15.522" v="169" actId="1076"/>
            <ac:picMkLst>
              <pc:docMk/>
              <pc:sldMasterMk cId="0" sldId="2147483679"/>
              <pc:sldLayoutMk cId="0" sldId="2147483895"/>
              <ac:picMk id="12" creationId="{BDAA83E3-91C2-427E-84CB-17171A9C6C99}"/>
            </ac:picMkLst>
          </pc:picChg>
          <pc:picChg chg="add mod">
            <ac:chgData name="Travis Graves" userId="ee887955-a678-4c26-80d9-aa6f47891a68" providerId="ADAL" clId="{5580EA6F-C24F-4B07-950E-564511A14ABF}" dt="2020-04-13T17:19:37.200" v="175" actId="1076"/>
            <ac:picMkLst>
              <pc:docMk/>
              <pc:sldMasterMk cId="0" sldId="2147483679"/>
              <pc:sldLayoutMk cId="0" sldId="2147483895"/>
              <ac:picMk id="13" creationId="{ADD7036C-E7B8-4820-A8B9-E13D9447AF46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9:29.259" v="172" actId="1076"/>
          <pc:sldLayoutMkLst>
            <pc:docMk/>
            <pc:sldMasterMk cId="0" sldId="2147483679"/>
            <pc:sldLayoutMk cId="0" sldId="2147483896"/>
          </pc:sldLayoutMkLst>
          <pc:picChg chg="del">
            <ac:chgData name="Travis Graves" userId="ee887955-a678-4c26-80d9-aa6f47891a68" providerId="ADAL" clId="{5580EA6F-C24F-4B07-950E-564511A14ABF}" dt="2020-04-13T17:16:49.587" v="140" actId="478"/>
            <ac:picMkLst>
              <pc:docMk/>
              <pc:sldMasterMk cId="0" sldId="2147483679"/>
              <pc:sldLayoutMk cId="0" sldId="2147483896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10.039" v="119" actId="478"/>
            <ac:picMkLst>
              <pc:docMk/>
              <pc:sldMasterMk cId="0" sldId="2147483679"/>
              <pc:sldLayoutMk cId="0" sldId="2147483896"/>
              <ac:picMk id="5" creationId="{00000000-0000-0000-0000-000000000000}"/>
            </ac:picMkLst>
          </pc:picChg>
          <pc:picChg chg="add del mod">
            <ac:chgData name="Travis Graves" userId="ee887955-a678-4c26-80d9-aa6f47891a68" providerId="ADAL" clId="{5580EA6F-C24F-4B07-950E-564511A14ABF}" dt="2020-04-13T17:14:05.354" v="129"/>
            <ac:picMkLst>
              <pc:docMk/>
              <pc:sldMasterMk cId="0" sldId="2147483679"/>
              <pc:sldLayoutMk cId="0" sldId="2147483896"/>
              <ac:picMk id="7" creationId="{68C1CCCE-0504-4C65-9D47-0328712ED888}"/>
            </ac:picMkLst>
          </pc:picChg>
          <pc:picChg chg="add del mod">
            <ac:chgData name="Travis Graves" userId="ee887955-a678-4c26-80d9-aa6f47891a68" providerId="ADAL" clId="{5580EA6F-C24F-4B07-950E-564511A14ABF}" dt="2020-04-13T17:19:23.361" v="170" actId="478"/>
            <ac:picMkLst>
              <pc:docMk/>
              <pc:sldMasterMk cId="0" sldId="2147483679"/>
              <pc:sldLayoutMk cId="0" sldId="2147483896"/>
              <ac:picMk id="8" creationId="{573A2DE3-43A7-4F7A-8911-B8F1079E79CB}"/>
            </ac:picMkLst>
          </pc:picChg>
          <pc:picChg chg="add mod">
            <ac:chgData name="Travis Graves" userId="ee887955-a678-4c26-80d9-aa6f47891a68" providerId="ADAL" clId="{5580EA6F-C24F-4B07-950E-564511A14ABF}" dt="2020-04-13T17:19:29.259" v="172" actId="1076"/>
            <ac:picMkLst>
              <pc:docMk/>
              <pc:sldMasterMk cId="0" sldId="2147483679"/>
              <pc:sldLayoutMk cId="0" sldId="2147483896"/>
              <ac:picMk id="10" creationId="{1712F4B3-8EB6-4F79-8F9A-B45E528B3E40}"/>
            </ac:picMkLst>
          </pc:picChg>
          <pc:picChg chg="del mod">
            <ac:chgData name="Travis Graves" userId="ee887955-a678-4c26-80d9-aa6f47891a68" providerId="ADAL" clId="{5580EA6F-C24F-4B07-950E-564511A14ABF}" dt="2020-04-13T17:18:39.182" v="164" actId="478"/>
            <ac:picMkLst>
              <pc:docMk/>
              <pc:sldMasterMk cId="0" sldId="2147483679"/>
              <pc:sldLayoutMk cId="0" sldId="2147483896"/>
              <ac:picMk id="1026" creationId="{00000000-0000-0000-0000-000000000000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8:44.914" v="165" actId="1076"/>
          <pc:sldLayoutMkLst>
            <pc:docMk/>
            <pc:sldMasterMk cId="0" sldId="2147483679"/>
            <pc:sldLayoutMk cId="0" sldId="2147483897"/>
          </pc:sldLayoutMkLst>
          <pc:picChg chg="del">
            <ac:chgData name="Travis Graves" userId="ee887955-a678-4c26-80d9-aa6f47891a68" providerId="ADAL" clId="{5580EA6F-C24F-4B07-950E-564511A14ABF}" dt="2020-04-13T17:16:55.288" v="141" actId="478"/>
            <ac:picMkLst>
              <pc:docMk/>
              <pc:sldMasterMk cId="0" sldId="2147483679"/>
              <pc:sldLayoutMk cId="0" sldId="2147483897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20.060" v="120" actId="478"/>
            <ac:picMkLst>
              <pc:docMk/>
              <pc:sldMasterMk cId="0" sldId="2147483679"/>
              <pc:sldLayoutMk cId="0" sldId="2147483897"/>
              <ac:picMk id="5" creationId="{00000000-0000-0000-0000-000000000000}"/>
            </ac:picMkLst>
          </pc:picChg>
          <pc:picChg chg="add mod">
            <ac:chgData name="Travis Graves" userId="ee887955-a678-4c26-80d9-aa6f47891a68" providerId="ADAL" clId="{5580EA6F-C24F-4B07-950E-564511A14ABF}" dt="2020-04-13T17:18:44.914" v="165" actId="1076"/>
            <ac:picMkLst>
              <pc:docMk/>
              <pc:sldMasterMk cId="0" sldId="2147483679"/>
              <pc:sldLayoutMk cId="0" sldId="2147483897"/>
              <ac:picMk id="7" creationId="{8EE19AA5-2D12-447A-85CC-ECEACC72A71F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1.651" v="176"/>
          <pc:sldLayoutMkLst>
            <pc:docMk/>
            <pc:sldMasterMk cId="0" sldId="2147483679"/>
            <pc:sldLayoutMk cId="0" sldId="2147483898"/>
          </pc:sldLayoutMkLst>
          <pc:picChg chg="del">
            <ac:chgData name="Travis Graves" userId="ee887955-a678-4c26-80d9-aa6f47891a68" providerId="ADAL" clId="{5580EA6F-C24F-4B07-950E-564511A14ABF}" dt="2020-04-13T17:17:46.054" v="153" actId="478"/>
            <ac:picMkLst>
              <pc:docMk/>
              <pc:sldMasterMk cId="0" sldId="2147483679"/>
              <pc:sldLayoutMk cId="0" sldId="2147483898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2.609" v="121" actId="478"/>
            <ac:picMkLst>
              <pc:docMk/>
              <pc:sldMasterMk cId="0" sldId="2147483679"/>
              <pc:sldLayoutMk cId="0" sldId="2147483898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1.651" v="176"/>
            <ac:picMkLst>
              <pc:docMk/>
              <pc:sldMasterMk cId="0" sldId="2147483679"/>
              <pc:sldLayoutMk cId="0" sldId="2147483898"/>
              <ac:picMk id="8" creationId="{993F568E-CFC7-4826-94BE-A14D2D42C6E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4.254" v="177"/>
          <pc:sldLayoutMkLst>
            <pc:docMk/>
            <pc:sldMasterMk cId="0" sldId="2147483679"/>
            <pc:sldLayoutMk cId="0" sldId="2147483899"/>
          </pc:sldLayoutMkLst>
          <pc:picChg chg="del">
            <ac:chgData name="Travis Graves" userId="ee887955-a678-4c26-80d9-aa6f47891a68" providerId="ADAL" clId="{5580EA6F-C24F-4B07-950E-564511A14ABF}" dt="2020-04-13T17:17:49.216" v="154" actId="478"/>
            <ac:picMkLst>
              <pc:docMk/>
              <pc:sldMasterMk cId="0" sldId="2147483679"/>
              <pc:sldLayoutMk cId="0" sldId="2147483899"/>
              <ac:picMk id="7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7.450" v="122" actId="478"/>
            <ac:picMkLst>
              <pc:docMk/>
              <pc:sldMasterMk cId="0" sldId="2147483679"/>
              <pc:sldLayoutMk cId="0" sldId="2147483899"/>
              <ac:picMk id="8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4.254" v="177"/>
            <ac:picMkLst>
              <pc:docMk/>
              <pc:sldMasterMk cId="0" sldId="2147483679"/>
              <pc:sldLayoutMk cId="0" sldId="2147483899"/>
              <ac:picMk id="10" creationId="{078AD334-3517-40AC-96A8-6057DFB9278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5.821" v="178"/>
          <pc:sldLayoutMkLst>
            <pc:docMk/>
            <pc:sldMasterMk cId="0" sldId="2147483679"/>
            <pc:sldLayoutMk cId="0" sldId="2147483900"/>
          </pc:sldLayoutMkLst>
          <pc:picChg chg="del">
            <ac:chgData name="Travis Graves" userId="ee887955-a678-4c26-80d9-aa6f47891a68" providerId="ADAL" clId="{5580EA6F-C24F-4B07-950E-564511A14ABF}" dt="2020-04-13T17:17:51.816" v="155" actId="478"/>
            <ac:picMkLst>
              <pc:docMk/>
              <pc:sldMasterMk cId="0" sldId="2147483679"/>
              <pc:sldLayoutMk cId="0" sldId="2147483900"/>
              <ac:picMk id="3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1.169" v="123" actId="478"/>
            <ac:picMkLst>
              <pc:docMk/>
              <pc:sldMasterMk cId="0" sldId="2147483679"/>
              <pc:sldLayoutMk cId="0" sldId="2147483900"/>
              <ac:picMk id="4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5.821" v="178"/>
            <ac:picMkLst>
              <pc:docMk/>
              <pc:sldMasterMk cId="0" sldId="2147483679"/>
              <pc:sldLayoutMk cId="0" sldId="2147483900"/>
              <ac:picMk id="6" creationId="{3968BD99-65BF-4E8B-80BE-0D883556306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7.421" v="179"/>
          <pc:sldLayoutMkLst>
            <pc:docMk/>
            <pc:sldMasterMk cId="0" sldId="2147483679"/>
            <pc:sldLayoutMk cId="0" sldId="2147483901"/>
          </pc:sldLayoutMkLst>
          <pc:picChg chg="del">
            <ac:chgData name="Travis Graves" userId="ee887955-a678-4c26-80d9-aa6f47891a68" providerId="ADAL" clId="{5580EA6F-C24F-4B07-950E-564511A14ABF}" dt="2020-04-13T17:17:54.608" v="156" actId="478"/>
            <ac:picMkLst>
              <pc:docMk/>
              <pc:sldMasterMk cId="0" sldId="2147483679"/>
              <pc:sldLayoutMk cId="0" sldId="2147483901"/>
              <ac:picMk id="2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3.962" v="124" actId="478"/>
            <ac:picMkLst>
              <pc:docMk/>
              <pc:sldMasterMk cId="0" sldId="2147483679"/>
              <pc:sldLayoutMk cId="0" sldId="2147483901"/>
              <ac:picMk id="3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7.421" v="179"/>
            <ac:picMkLst>
              <pc:docMk/>
              <pc:sldMasterMk cId="0" sldId="2147483679"/>
              <pc:sldLayoutMk cId="0" sldId="2147483901"/>
              <ac:picMk id="5" creationId="{2AD4EA11-8A4E-4A0C-ADFB-355CF0B3098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8.571" v="180"/>
          <pc:sldLayoutMkLst>
            <pc:docMk/>
            <pc:sldMasterMk cId="0" sldId="2147483679"/>
            <pc:sldLayoutMk cId="0" sldId="2147483902"/>
          </pc:sldLayoutMkLst>
          <pc:picChg chg="del">
            <ac:chgData name="Travis Graves" userId="ee887955-a678-4c26-80d9-aa6f47891a68" providerId="ADAL" clId="{5580EA6F-C24F-4B07-950E-564511A14ABF}" dt="2020-04-13T17:17:57.129" v="157" actId="478"/>
            <ac:picMkLst>
              <pc:docMk/>
              <pc:sldMasterMk cId="0" sldId="2147483679"/>
              <pc:sldLayoutMk cId="0" sldId="2147483902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7.199" v="125" actId="478"/>
            <ac:picMkLst>
              <pc:docMk/>
              <pc:sldMasterMk cId="0" sldId="2147483679"/>
              <pc:sldLayoutMk cId="0" sldId="2147483902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8.571" v="180"/>
            <ac:picMkLst>
              <pc:docMk/>
              <pc:sldMasterMk cId="0" sldId="2147483679"/>
              <pc:sldLayoutMk cId="0" sldId="2147483902"/>
              <ac:picMk id="8" creationId="{DD58DC46-C886-423C-A883-7BB3ECF987F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9.787" v="181"/>
          <pc:sldLayoutMkLst>
            <pc:docMk/>
            <pc:sldMasterMk cId="0" sldId="2147483679"/>
            <pc:sldLayoutMk cId="0" sldId="2147483903"/>
          </pc:sldLayoutMkLst>
          <pc:picChg chg="del">
            <ac:chgData name="Travis Graves" userId="ee887955-a678-4c26-80d9-aa6f47891a68" providerId="ADAL" clId="{5580EA6F-C24F-4B07-950E-564511A14ABF}" dt="2020-04-13T17:17:59.937" v="158" actId="478"/>
            <ac:picMkLst>
              <pc:docMk/>
              <pc:sldMasterMk cId="0" sldId="2147483679"/>
              <pc:sldLayoutMk cId="0" sldId="2147483903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4:52.252" v="138" actId="478"/>
            <ac:picMkLst>
              <pc:docMk/>
              <pc:sldMasterMk cId="0" sldId="2147483679"/>
              <pc:sldLayoutMk cId="0" sldId="2147483903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52.493" v="139"/>
            <ac:picMkLst>
              <pc:docMk/>
              <pc:sldMasterMk cId="0" sldId="2147483679"/>
              <pc:sldLayoutMk cId="0" sldId="2147483903"/>
              <ac:picMk id="8" creationId="{426ECC5D-8173-4FDF-83E8-D0F33D47BD8E}"/>
            </ac:picMkLst>
          </pc:picChg>
          <pc:picChg chg="add">
            <ac:chgData name="Travis Graves" userId="ee887955-a678-4c26-80d9-aa6f47891a68" providerId="ADAL" clId="{5580EA6F-C24F-4B07-950E-564511A14ABF}" dt="2020-04-13T17:19:49.787" v="181"/>
            <ac:picMkLst>
              <pc:docMk/>
              <pc:sldMasterMk cId="0" sldId="2147483679"/>
              <pc:sldLayoutMk cId="0" sldId="2147483903"/>
              <ac:picMk id="9" creationId="{435080CE-5970-47F5-816A-6AFAACF5472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1.050" v="182"/>
          <pc:sldLayoutMkLst>
            <pc:docMk/>
            <pc:sldMasterMk cId="0" sldId="2147483679"/>
            <pc:sldLayoutMk cId="0" sldId="2147483904"/>
          </pc:sldLayoutMkLst>
          <pc:picChg chg="del">
            <ac:chgData name="Travis Graves" userId="ee887955-a678-4c26-80d9-aa6f47891a68" providerId="ADAL" clId="{5580EA6F-C24F-4B07-950E-564511A14ABF}" dt="2020-04-13T17:18:03.897" v="159" actId="478"/>
            <ac:picMkLst>
              <pc:docMk/>
              <pc:sldMasterMk cId="0" sldId="2147483679"/>
              <pc:sldLayoutMk cId="0" sldId="2147483904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0.805" v="126" actId="478"/>
            <ac:picMkLst>
              <pc:docMk/>
              <pc:sldMasterMk cId="0" sldId="2147483679"/>
              <pc:sldLayoutMk cId="0" sldId="2147483904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1.050" v="182"/>
            <ac:picMkLst>
              <pc:docMk/>
              <pc:sldMasterMk cId="0" sldId="2147483679"/>
              <pc:sldLayoutMk cId="0" sldId="2147483904"/>
              <ac:picMk id="7" creationId="{8C726E08-CA0B-45F2-9C54-206594E6FEAB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2.438" v="183"/>
          <pc:sldLayoutMkLst>
            <pc:docMk/>
            <pc:sldMasterMk cId="0" sldId="2147483679"/>
            <pc:sldLayoutMk cId="0" sldId="2147483905"/>
          </pc:sldLayoutMkLst>
          <pc:picChg chg="del">
            <ac:chgData name="Travis Graves" userId="ee887955-a678-4c26-80d9-aa6f47891a68" providerId="ADAL" clId="{5580EA6F-C24F-4B07-950E-564511A14ABF}" dt="2020-04-13T17:18:06.617" v="160" actId="478"/>
            <ac:picMkLst>
              <pc:docMk/>
              <pc:sldMasterMk cId="0" sldId="2147483679"/>
              <pc:sldLayoutMk cId="0" sldId="2147483905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3.900" v="127" actId="478"/>
            <ac:picMkLst>
              <pc:docMk/>
              <pc:sldMasterMk cId="0" sldId="2147483679"/>
              <pc:sldLayoutMk cId="0" sldId="2147483905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2.438" v="183"/>
            <ac:picMkLst>
              <pc:docMk/>
              <pc:sldMasterMk cId="0" sldId="2147483679"/>
              <pc:sldLayoutMk cId="0" sldId="2147483905"/>
              <ac:picMk id="7" creationId="{55594F50-E396-4046-9C1F-7B5DFCB40CB3}"/>
            </ac:picMkLst>
          </pc:picChg>
        </pc:sldLayoutChg>
      </pc:sldMasterChg>
    </pc:docChg>
  </pc:docChgLst>
  <pc:docChgLst>
    <pc:chgData name="Hohn, John" userId="S::john.hohn@k12.sd.us::07f103eb-dfb5-4fb1-ab96-017b6cb47736" providerId="AD" clId="Web-{D99FF490-6E2D-4943-8175-3DA0CD6C2037}"/>
    <pc:docChg chg="modSld">
      <pc:chgData name="Hohn, John" userId="S::john.hohn@k12.sd.us::07f103eb-dfb5-4fb1-ab96-017b6cb47736" providerId="AD" clId="Web-{D99FF490-6E2D-4943-8175-3DA0CD6C2037}" dt="2020-04-13T17:39:46.283" v="141" actId="20577"/>
      <pc:docMkLst>
        <pc:docMk/>
      </pc:docMkLst>
      <pc:sldChg chg="modSp">
        <pc:chgData name="Hohn, John" userId="S::john.hohn@k12.sd.us::07f103eb-dfb5-4fb1-ab96-017b6cb47736" providerId="AD" clId="Web-{D99FF490-6E2D-4943-8175-3DA0CD6C2037}" dt="2020-04-13T17:39:46.283" v="141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D99FF490-6E2D-4943-8175-3DA0CD6C2037}" dt="2020-04-13T17:38:51.500" v="124" actId="20577"/>
          <ac:spMkLst>
            <pc:docMk/>
            <pc:sldMk cId="0" sldId="257"/>
            <ac:spMk id="14338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9:46.283" v="141" actId="20577"/>
          <ac:spMkLst>
            <pc:docMk/>
            <pc:sldMk cId="0" sldId="257"/>
            <ac:spMk id="14339" creationId="{00000000-0000-0000-0000-000000000000}"/>
          </ac:spMkLst>
        </pc:spChg>
      </pc:sldChg>
      <pc:sldChg chg="modSp">
        <pc:chgData name="Hohn, John" userId="S::john.hohn@k12.sd.us::07f103eb-dfb5-4fb1-ab96-017b6cb47736" providerId="AD" clId="Web-{D99FF490-6E2D-4943-8175-3DA0CD6C2037}" dt="2020-04-13T17:33:03.096" v="0" actId="14100"/>
        <pc:sldMkLst>
          <pc:docMk/>
          <pc:sldMk cId="0" sldId="263"/>
        </pc:sldMkLst>
        <pc:spChg chg="mod">
          <ac:chgData name="Hohn, John" userId="S::john.hohn@k12.sd.us::07f103eb-dfb5-4fb1-ab96-017b6cb47736" providerId="AD" clId="Web-{D99FF490-6E2D-4943-8175-3DA0CD6C2037}" dt="2020-04-13T17:33:03.096" v="0" actId="14100"/>
          <ac:spMkLst>
            <pc:docMk/>
            <pc:sldMk cId="0" sldId="263"/>
            <ac:spMk id="13314" creationId="{00000000-0000-0000-0000-000000000000}"/>
          </ac:spMkLst>
        </pc:spChg>
      </pc:sldChg>
      <pc:sldChg chg="addSp modSp">
        <pc:chgData name="Hohn, John" userId="S::john.hohn@k12.sd.us::07f103eb-dfb5-4fb1-ab96-017b6cb47736" providerId="AD" clId="Web-{D99FF490-6E2D-4943-8175-3DA0CD6C2037}" dt="2020-04-13T17:38:42.328" v="116" actId="20577"/>
        <pc:sldMkLst>
          <pc:docMk/>
          <pc:sldMk cId="0" sldId="273"/>
        </pc:sldMkLst>
        <pc:spChg chg="add mod">
          <ac:chgData name="Hohn, John" userId="S::john.hohn@k12.sd.us::07f103eb-dfb5-4fb1-ab96-017b6cb47736" providerId="AD" clId="Web-{D99FF490-6E2D-4943-8175-3DA0CD6C2037}" dt="2020-04-13T17:38:36.781" v="114" actId="1076"/>
          <ac:spMkLst>
            <pc:docMk/>
            <pc:sldMk cId="0" sldId="273"/>
            <ac:spMk id="4" creationId="{F24AD53B-2BE0-41A3-A058-F63893B4F762}"/>
          </ac:spMkLst>
        </pc:spChg>
        <pc:spChg chg="mod">
          <ac:chgData name="Hohn, John" userId="S::john.hohn@k12.sd.us::07f103eb-dfb5-4fb1-ab96-017b6cb47736" providerId="AD" clId="Web-{D99FF490-6E2D-4943-8175-3DA0CD6C2037}" dt="2020-04-13T17:38:42.328" v="116" actId="20577"/>
          <ac:spMkLst>
            <pc:docMk/>
            <pc:sldMk cId="0" sldId="273"/>
            <ac:spMk id="6147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4:16.568" v="10" actId="20577"/>
          <ac:spMkLst>
            <pc:docMk/>
            <pc:sldMk cId="0" sldId="273"/>
            <ac:spMk id="15362" creationId="{00000000-0000-0000-0000-000000000000}"/>
          </ac:spMkLst>
        </pc:spChg>
        <pc:picChg chg="add mod modCrop">
          <ac:chgData name="Hohn, John" userId="S::john.hohn@k12.sd.us::07f103eb-dfb5-4fb1-ab96-017b6cb47736" providerId="AD" clId="Web-{D99FF490-6E2D-4943-8175-3DA0CD6C2037}" dt="2020-04-13T17:38:36.781" v="113" actId="1076"/>
          <ac:picMkLst>
            <pc:docMk/>
            <pc:sldMk cId="0" sldId="273"/>
            <ac:picMk id="2" creationId="{AED80025-E523-4F19-979F-653B5E8292A3}"/>
          </ac:picMkLst>
        </pc:picChg>
      </pc:sldChg>
    </pc:docChg>
  </pc:docChgLst>
  <pc:docChgLst>
    <pc:chgData name="Travis Graves" userId="4dbaae6f-24a3-476a-9f3d-9c4575086604" providerId="ADAL" clId="{82DFB082-5017-4561-9D7F-A016E9E02961}"/>
    <pc:docChg chg="modSld">
      <pc:chgData name="Travis Graves" userId="4dbaae6f-24a3-476a-9f3d-9c4575086604" providerId="ADAL" clId="{82DFB082-5017-4561-9D7F-A016E9E02961}" dt="2020-07-09T16:21:20.013" v="0"/>
      <pc:docMkLst>
        <pc:docMk/>
      </pc:docMkLst>
      <pc:sldChg chg="modSp">
        <pc:chgData name="Travis Graves" userId="4dbaae6f-24a3-476a-9f3d-9c4575086604" providerId="ADAL" clId="{82DFB082-5017-4561-9D7F-A016E9E02961}" dt="2020-07-09T16:21:20.013" v="0"/>
        <pc:sldMkLst>
          <pc:docMk/>
          <pc:sldMk cId="0" sldId="263"/>
        </pc:sldMkLst>
        <pc:spChg chg="mod">
          <ac:chgData name="Travis Graves" userId="4dbaae6f-24a3-476a-9f3d-9c4575086604" providerId="ADAL" clId="{82DFB082-5017-4561-9D7F-A016E9E02961}" dt="2020-07-09T16:21:20.013" v="0"/>
          <ac:spMkLst>
            <pc:docMk/>
            <pc:sldMk cId="0" sldId="263"/>
            <ac:spMk id="13314" creationId="{00000000-0000-0000-0000-000000000000}"/>
          </ac:spMkLst>
        </pc:spChg>
      </pc:sldChg>
    </pc:docChg>
  </pc:docChgLst>
  <pc:docChgLst>
    <pc:chgData name="Hohn, John" userId="07f103eb-dfb5-4fb1-ab96-017b6cb47736" providerId="ADAL" clId="{8D85CFC9-1D06-4A37-B0A4-F34287FB2A21}"/>
    <pc:docChg chg="undo custSel mod addSld delSld modSld sldOrd">
      <pc:chgData name="Hohn, John" userId="07f103eb-dfb5-4fb1-ab96-017b6cb47736" providerId="ADAL" clId="{8D85CFC9-1D06-4A37-B0A4-F34287FB2A21}" dt="2020-04-26T18:53:52.207" v="1184" actId="1076"/>
      <pc:docMkLst>
        <pc:docMk/>
      </pc:docMkLst>
      <pc:sldChg chg="addSp delSp modSp add del mod">
        <pc:chgData name="Hohn, John" userId="07f103eb-dfb5-4fb1-ab96-017b6cb47736" providerId="ADAL" clId="{8D85CFC9-1D06-4A37-B0A4-F34287FB2A21}" dt="2020-04-26T18:19:15.298" v="943" actId="403"/>
        <pc:sldMkLst>
          <pc:docMk/>
          <pc:sldMk cId="0" sldId="257"/>
        </pc:sldMkLst>
        <pc:spChg chg="mod">
          <ac:chgData name="Hohn, John" userId="07f103eb-dfb5-4fb1-ab96-017b6cb47736" providerId="ADAL" clId="{8D85CFC9-1D06-4A37-B0A4-F34287FB2A21}" dt="2020-04-26T18:18:05.574" v="938" actId="26606"/>
          <ac:spMkLst>
            <pc:docMk/>
            <pc:sldMk cId="0" sldId="257"/>
            <ac:spMk id="14338" creationId="{00000000-0000-0000-0000-000000000000}"/>
          </ac:spMkLst>
        </pc:spChg>
        <pc:spChg chg="del mod">
          <ac:chgData name="Hohn, John" userId="07f103eb-dfb5-4fb1-ab96-017b6cb47736" providerId="ADAL" clId="{8D85CFC9-1D06-4A37-B0A4-F34287FB2A21}" dt="2020-04-26T18:18:05.574" v="938" actId="26606"/>
          <ac:spMkLst>
            <pc:docMk/>
            <pc:sldMk cId="0" sldId="257"/>
            <ac:spMk id="14339" creationId="{00000000-0000-0000-0000-000000000000}"/>
          </ac:spMkLst>
        </pc:spChg>
        <pc:graphicFrameChg chg="add mod">
          <ac:chgData name="Hohn, John" userId="07f103eb-dfb5-4fb1-ab96-017b6cb47736" providerId="ADAL" clId="{8D85CFC9-1D06-4A37-B0A4-F34287FB2A21}" dt="2020-04-26T18:19:15.298" v="943" actId="403"/>
          <ac:graphicFrameMkLst>
            <pc:docMk/>
            <pc:sldMk cId="0" sldId="257"/>
            <ac:graphicFrameMk id="14341" creationId="{436F221B-0F86-4ED0-B887-82666CDCCB2C}"/>
          </ac:graphicFrameMkLst>
        </pc:graphicFrameChg>
      </pc:sldChg>
      <pc:sldChg chg="delSp modSp mod">
        <pc:chgData name="Hohn, John" userId="07f103eb-dfb5-4fb1-ab96-017b6cb47736" providerId="ADAL" clId="{8D85CFC9-1D06-4A37-B0A4-F34287FB2A21}" dt="2020-04-26T18:17:51.033" v="937" actId="1076"/>
        <pc:sldMkLst>
          <pc:docMk/>
          <pc:sldMk cId="0" sldId="263"/>
        </pc:sldMkLst>
        <pc:spChg chg="mod">
          <ac:chgData name="Hohn, John" userId="07f103eb-dfb5-4fb1-ab96-017b6cb47736" providerId="ADAL" clId="{8D85CFC9-1D06-4A37-B0A4-F34287FB2A21}" dt="2020-04-26T18:17:51.033" v="937" actId="1076"/>
          <ac:spMkLst>
            <pc:docMk/>
            <pc:sldMk cId="0" sldId="263"/>
            <ac:spMk id="13314" creationId="{00000000-0000-0000-0000-000000000000}"/>
          </ac:spMkLst>
        </pc:spChg>
        <pc:graphicFrameChg chg="del modGraphic">
          <ac:chgData name="Hohn, John" userId="07f103eb-dfb5-4fb1-ab96-017b6cb47736" providerId="ADAL" clId="{8D85CFC9-1D06-4A37-B0A4-F34287FB2A21}" dt="2020-04-26T17:45:41.891" v="69" actId="478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del">
        <pc:chgData name="Hohn, John" userId="07f103eb-dfb5-4fb1-ab96-017b6cb47736" providerId="ADAL" clId="{8D85CFC9-1D06-4A37-B0A4-F34287FB2A21}" dt="2020-04-26T17:43:52.860" v="0" actId="47"/>
        <pc:sldMkLst>
          <pc:docMk/>
          <pc:sldMk cId="0" sldId="271"/>
        </pc:sldMkLst>
      </pc:sldChg>
      <pc:sldChg chg="addSp delSp modSp add mod ord modClrScheme chgLayout">
        <pc:chgData name="Hohn, John" userId="07f103eb-dfb5-4fb1-ab96-017b6cb47736" providerId="ADAL" clId="{8D85CFC9-1D06-4A37-B0A4-F34287FB2A21}" dt="2020-04-26T18:20:48.103" v="1004" actId="20577"/>
        <pc:sldMkLst>
          <pc:docMk/>
          <pc:sldMk cId="2221118602" sldId="279"/>
        </pc:sldMkLst>
        <pc:spChg chg="add del mod">
          <ac:chgData name="Hohn, John" userId="07f103eb-dfb5-4fb1-ab96-017b6cb47736" providerId="ADAL" clId="{8D85CFC9-1D06-4A37-B0A4-F34287FB2A21}" dt="2020-04-26T17:50:48.638" v="209" actId="26606"/>
          <ac:spMkLst>
            <pc:docMk/>
            <pc:sldMk cId="2221118602" sldId="279"/>
            <ac:spMk id="7" creationId="{F37FA950-D899-4889-8992-2BCE7044CAB9}"/>
          </ac:spMkLst>
        </pc:spChg>
        <pc:spChg chg="add del mod">
          <ac:chgData name="Hohn, John" userId="07f103eb-dfb5-4fb1-ab96-017b6cb47736" providerId="ADAL" clId="{8D85CFC9-1D06-4A37-B0A4-F34287FB2A21}" dt="2020-04-26T17:50:48.638" v="209" actId="26606"/>
          <ac:spMkLst>
            <pc:docMk/>
            <pc:sldMk cId="2221118602" sldId="279"/>
            <ac:spMk id="9" creationId="{D216DD4C-0052-4742-AC40-BCECBDE16F36}"/>
          </ac:spMkLst>
        </pc:spChg>
        <pc:graphicFrameChg chg="mod modGraphic">
          <ac:chgData name="Hohn, John" userId="07f103eb-dfb5-4fb1-ab96-017b6cb47736" providerId="ADAL" clId="{8D85CFC9-1D06-4A37-B0A4-F34287FB2A21}" dt="2020-04-26T18:20:48.103" v="1004" actId="20577"/>
          <ac:graphicFrameMkLst>
            <pc:docMk/>
            <pc:sldMk cId="2221118602" sldId="279"/>
            <ac:graphicFrameMk id="2" creationId="{00000000-0000-0000-0000-000000000000}"/>
          </ac:graphicFrameMkLst>
        </pc:graphicFrameChg>
      </pc:sldChg>
      <pc:sldChg chg="modSp add del mod">
        <pc:chgData name="Hohn, John" userId="07f103eb-dfb5-4fb1-ab96-017b6cb47736" providerId="ADAL" clId="{8D85CFC9-1D06-4A37-B0A4-F34287FB2A21}" dt="2020-04-26T18:04:26.998" v="534" actId="207"/>
        <pc:sldMkLst>
          <pc:docMk/>
          <pc:sldMk cId="4119525359" sldId="281"/>
        </pc:sldMkLst>
        <pc:graphicFrameChg chg="mod">
          <ac:chgData name="Hohn, John" userId="07f103eb-dfb5-4fb1-ab96-017b6cb47736" providerId="ADAL" clId="{8D85CFC9-1D06-4A37-B0A4-F34287FB2A21}" dt="2020-04-26T18:04:26.998" v="534" actId="207"/>
          <ac:graphicFrameMkLst>
            <pc:docMk/>
            <pc:sldMk cId="4119525359" sldId="281"/>
            <ac:graphicFrameMk id="3" creationId="{00000000-0000-0000-0000-000000000000}"/>
          </ac:graphicFrameMkLst>
        </pc:graphicFrameChg>
      </pc:sldChg>
      <pc:sldChg chg="addSp delSp modSp add del mod">
        <pc:chgData name="Hohn, John" userId="07f103eb-dfb5-4fb1-ab96-017b6cb47736" providerId="ADAL" clId="{8D85CFC9-1D06-4A37-B0A4-F34287FB2A21}" dt="2020-04-26T18:09:33.692" v="838" actId="1076"/>
        <pc:sldMkLst>
          <pc:docMk/>
          <pc:sldMk cId="3226106161" sldId="282"/>
        </pc:sldMkLst>
        <pc:spChg chg="add mod">
          <ac:chgData name="Hohn, John" userId="07f103eb-dfb5-4fb1-ab96-017b6cb47736" providerId="ADAL" clId="{8D85CFC9-1D06-4A37-B0A4-F34287FB2A21}" dt="2020-04-26T18:07:36.529" v="722" actId="20577"/>
          <ac:spMkLst>
            <pc:docMk/>
            <pc:sldMk cId="3226106161" sldId="282"/>
            <ac:spMk id="2" creationId="{264EE54C-8B57-4C16-86E8-F4F58F14CBB6}"/>
          </ac:spMkLst>
        </pc:spChg>
        <pc:spChg chg="add del mod">
          <ac:chgData name="Hohn, John" userId="07f103eb-dfb5-4fb1-ab96-017b6cb47736" providerId="ADAL" clId="{8D85CFC9-1D06-4A37-B0A4-F34287FB2A21}" dt="2020-04-26T18:07:34.201" v="716" actId="478"/>
          <ac:spMkLst>
            <pc:docMk/>
            <pc:sldMk cId="3226106161" sldId="282"/>
            <ac:spMk id="3" creationId="{F3B6FFBD-6BAC-4614-89BE-3517F9ABA744}"/>
          </ac:spMkLst>
        </pc:spChg>
        <pc:spChg chg="del mod">
          <ac:chgData name="Hohn, John" userId="07f103eb-dfb5-4fb1-ab96-017b6cb47736" providerId="ADAL" clId="{8D85CFC9-1D06-4A37-B0A4-F34287FB2A21}" dt="2020-04-26T18:07:23.500" v="712"/>
          <ac:spMkLst>
            <pc:docMk/>
            <pc:sldMk cId="3226106161" sldId="282"/>
            <ac:spMk id="10" creationId="{00000000-0000-0000-0000-000000000000}"/>
          </ac:spMkLst>
        </pc:spChg>
        <pc:graphicFrameChg chg="mod">
          <ac:chgData name="Hohn, John" userId="07f103eb-dfb5-4fb1-ab96-017b6cb47736" providerId="ADAL" clId="{8D85CFC9-1D06-4A37-B0A4-F34287FB2A21}" dt="2020-04-26T18:09:33.692" v="838" actId="1076"/>
          <ac:graphicFrameMkLst>
            <pc:docMk/>
            <pc:sldMk cId="3226106161" sldId="282"/>
            <ac:graphicFrameMk id="6" creationId="{00000000-0000-0000-0000-000000000000}"/>
          </ac:graphicFrameMkLst>
        </pc:graphicFrameChg>
      </pc:sldChg>
      <pc:sldChg chg="modSp add del mod">
        <pc:chgData name="Hohn, John" userId="07f103eb-dfb5-4fb1-ab96-017b6cb47736" providerId="ADAL" clId="{8D85CFC9-1D06-4A37-B0A4-F34287FB2A21}" dt="2020-04-26T18:14:39.324" v="905" actId="20577"/>
        <pc:sldMkLst>
          <pc:docMk/>
          <pc:sldMk cId="3671289010" sldId="283"/>
        </pc:sldMkLst>
        <pc:graphicFrameChg chg="mod">
          <ac:chgData name="Hohn, John" userId="07f103eb-dfb5-4fb1-ab96-017b6cb47736" providerId="ADAL" clId="{8D85CFC9-1D06-4A37-B0A4-F34287FB2A21}" dt="2020-04-26T18:14:39.324" v="905" actId="20577"/>
          <ac:graphicFrameMkLst>
            <pc:docMk/>
            <pc:sldMk cId="3671289010" sldId="283"/>
            <ac:graphicFrameMk id="2" creationId="{00000000-0000-0000-0000-000000000000}"/>
          </ac:graphicFrameMkLst>
        </pc:graphicFrameChg>
      </pc:sldChg>
      <pc:sldChg chg="modSp add del mod">
        <pc:chgData name="Hohn, John" userId="07f103eb-dfb5-4fb1-ab96-017b6cb47736" providerId="ADAL" clId="{8D85CFC9-1D06-4A37-B0A4-F34287FB2A21}" dt="2020-04-26T18:53:52.207" v="1184" actId="1076"/>
        <pc:sldMkLst>
          <pc:docMk/>
          <pc:sldMk cId="2154697562" sldId="284"/>
        </pc:sldMkLst>
        <pc:graphicFrameChg chg="mod">
          <ac:chgData name="Hohn, John" userId="07f103eb-dfb5-4fb1-ab96-017b6cb47736" providerId="ADAL" clId="{8D85CFC9-1D06-4A37-B0A4-F34287FB2A21}" dt="2020-04-26T18:53:52.207" v="1184" actId="1076"/>
          <ac:graphicFrameMkLst>
            <pc:docMk/>
            <pc:sldMk cId="2154697562" sldId="284"/>
            <ac:graphicFrameMk id="3" creationId="{00000000-0000-0000-0000-000000000000}"/>
          </ac:graphicFrameMkLst>
        </pc:graphicFrameChg>
      </pc:sldChg>
      <pc:sldChg chg="del">
        <pc:chgData name="Hohn, John" userId="07f103eb-dfb5-4fb1-ab96-017b6cb47736" providerId="ADAL" clId="{8D85CFC9-1D06-4A37-B0A4-F34287FB2A21}" dt="2020-04-26T17:43:53.095" v="2" actId="47"/>
        <pc:sldMkLst>
          <pc:docMk/>
          <pc:sldMk cId="3435829656" sldId="287"/>
        </pc:sldMkLst>
      </pc:sldChg>
      <pc:sldChg chg="del">
        <pc:chgData name="Hohn, John" userId="07f103eb-dfb5-4fb1-ab96-017b6cb47736" providerId="ADAL" clId="{8D85CFC9-1D06-4A37-B0A4-F34287FB2A21}" dt="2020-04-26T17:43:53.022" v="1" actId="47"/>
        <pc:sldMkLst>
          <pc:docMk/>
          <pc:sldMk cId="1383021824" sldId="290"/>
        </pc:sldMkLst>
      </pc:sldChg>
      <pc:sldChg chg="del">
        <pc:chgData name="Hohn, John" userId="07f103eb-dfb5-4fb1-ab96-017b6cb47736" providerId="ADAL" clId="{8D85CFC9-1D06-4A37-B0A4-F34287FB2A21}" dt="2020-04-26T17:43:53.257" v="3" actId="47"/>
        <pc:sldMkLst>
          <pc:docMk/>
          <pc:sldMk cId="316645563" sldId="291"/>
        </pc:sldMkLst>
      </pc:sldChg>
      <pc:sldChg chg="addSp delSp modSp add del mod">
        <pc:chgData name="Hohn, John" userId="07f103eb-dfb5-4fb1-ab96-017b6cb47736" providerId="ADAL" clId="{8D85CFC9-1D06-4A37-B0A4-F34287FB2A21}" dt="2020-04-26T18:40:47.779" v="1117" actId="20577"/>
        <pc:sldMkLst>
          <pc:docMk/>
          <pc:sldMk cId="2776988373" sldId="411"/>
        </pc:sldMkLst>
        <pc:spChg chg="add mod ord">
          <ac:chgData name="Hohn, John" userId="07f103eb-dfb5-4fb1-ab96-017b6cb47736" providerId="ADAL" clId="{8D85CFC9-1D06-4A37-B0A4-F34287FB2A21}" dt="2020-04-26T17:53:43.378" v="283" actId="20577"/>
          <ac:spMkLst>
            <pc:docMk/>
            <pc:sldMk cId="2776988373" sldId="411"/>
            <ac:spMk id="4" creationId="{E1C2E027-209A-42F9-8E32-C24C388478AB}"/>
          </ac:spMkLst>
        </pc:spChg>
        <pc:spChg chg="add del mod">
          <ac:chgData name="Hohn, John" userId="07f103eb-dfb5-4fb1-ab96-017b6cb47736" providerId="ADAL" clId="{8D85CFC9-1D06-4A37-B0A4-F34287FB2A21}" dt="2020-04-26T17:53:39.703" v="281" actId="478"/>
          <ac:spMkLst>
            <pc:docMk/>
            <pc:sldMk cId="2776988373" sldId="411"/>
            <ac:spMk id="5" creationId="{3522CD38-0205-49DB-91CF-1FB796E08050}"/>
          </ac:spMkLst>
        </pc:spChg>
        <pc:spChg chg="del mod">
          <ac:chgData name="Hohn, John" userId="07f103eb-dfb5-4fb1-ab96-017b6cb47736" providerId="ADAL" clId="{8D85CFC9-1D06-4A37-B0A4-F34287FB2A21}" dt="2020-04-26T17:52:45.502" v="268" actId="478"/>
          <ac:spMkLst>
            <pc:docMk/>
            <pc:sldMk cId="2776988373" sldId="411"/>
            <ac:spMk id="6" creationId="{00000000-0000-0000-0000-000000000000}"/>
          </ac:spMkLst>
        </pc:spChg>
        <pc:spChg chg="add del mod">
          <ac:chgData name="Hohn, John" userId="07f103eb-dfb5-4fb1-ab96-017b6cb47736" providerId="ADAL" clId="{8D85CFC9-1D06-4A37-B0A4-F34287FB2A21}" dt="2020-04-26T17:56:09.164" v="332"/>
          <ac:spMkLst>
            <pc:docMk/>
            <pc:sldMk cId="2776988373" sldId="411"/>
            <ac:spMk id="8" creationId="{1EE68207-C20D-435B-BAAE-6A1256825946}"/>
          </ac:spMkLst>
        </pc:spChg>
        <pc:spChg chg="add mod">
          <ac:chgData name="Hohn, John" userId="07f103eb-dfb5-4fb1-ab96-017b6cb47736" providerId="ADAL" clId="{8D85CFC9-1D06-4A37-B0A4-F34287FB2A21}" dt="2020-04-26T18:40:47.779" v="1117" actId="20577"/>
          <ac:spMkLst>
            <pc:docMk/>
            <pc:sldMk cId="2776988373" sldId="411"/>
            <ac:spMk id="9" creationId="{08B1336A-3168-4C6C-BAA1-EB7CC3F51BF2}"/>
          </ac:spMkLst>
        </pc:spChg>
        <pc:spChg chg="add mod">
          <ac:chgData name="Hohn, John" userId="07f103eb-dfb5-4fb1-ab96-017b6cb47736" providerId="ADAL" clId="{8D85CFC9-1D06-4A37-B0A4-F34287FB2A21}" dt="2020-04-26T18:39:02.936" v="1115" actId="207"/>
          <ac:spMkLst>
            <pc:docMk/>
            <pc:sldMk cId="2776988373" sldId="411"/>
            <ac:spMk id="10" creationId="{F0050C06-8FA6-43AD-B34C-91EF426F6A8F}"/>
          </ac:spMkLst>
        </pc:spChg>
        <pc:graphicFrameChg chg="del mod">
          <ac:chgData name="Hohn, John" userId="07f103eb-dfb5-4fb1-ab96-017b6cb47736" providerId="ADAL" clId="{8D85CFC9-1D06-4A37-B0A4-F34287FB2A21}" dt="2020-04-26T17:57:11.715" v="424" actId="478"/>
          <ac:graphicFrameMkLst>
            <pc:docMk/>
            <pc:sldMk cId="2776988373" sldId="411"/>
            <ac:graphicFrameMk id="3" creationId="{00000000-0000-0000-0000-000000000000}"/>
          </ac:graphicFrameMkLst>
        </pc:graphicFrameChg>
        <pc:cxnChg chg="del mod">
          <ac:chgData name="Hohn, John" userId="07f103eb-dfb5-4fb1-ab96-017b6cb47736" providerId="ADAL" clId="{8D85CFC9-1D06-4A37-B0A4-F34287FB2A21}" dt="2020-04-26T17:57:23.860" v="428" actId="478"/>
          <ac:cxnSpMkLst>
            <pc:docMk/>
            <pc:sldMk cId="2776988373" sldId="411"/>
            <ac:cxnSpMk id="7" creationId="{00000000-0000-0000-0000-000000000000}"/>
          </ac:cxnSpMkLst>
        </pc:cxnChg>
      </pc:sldChg>
      <pc:sldChg chg="modSp add del mod">
        <pc:chgData name="Hohn, John" userId="07f103eb-dfb5-4fb1-ab96-017b6cb47736" providerId="ADAL" clId="{8D85CFC9-1D06-4A37-B0A4-F34287FB2A21}" dt="2020-04-26T17:45:50.313" v="70" actId="2696"/>
        <pc:sldMkLst>
          <pc:docMk/>
          <pc:sldMk cId="3095534996" sldId="420"/>
        </pc:sldMkLst>
        <pc:spChg chg="mod">
          <ac:chgData name="Hohn, John" userId="07f103eb-dfb5-4fb1-ab96-017b6cb47736" providerId="ADAL" clId="{8D85CFC9-1D06-4A37-B0A4-F34287FB2A21}" dt="2020-04-26T17:44:30.608" v="9" actId="27636"/>
          <ac:spMkLst>
            <pc:docMk/>
            <pc:sldMk cId="3095534996" sldId="420"/>
            <ac:spMk id="3" creationId="{00000000-0000-0000-0000-000000000000}"/>
          </ac:spMkLst>
        </pc:spChg>
      </pc:sldChg>
      <pc:sldChg chg="addSp delSp modSp add mod ord">
        <pc:chgData name="Hohn, John" userId="07f103eb-dfb5-4fb1-ab96-017b6cb47736" providerId="ADAL" clId="{8D85CFC9-1D06-4A37-B0A4-F34287FB2A21}" dt="2020-04-26T18:52:11.838" v="1183" actId="20577"/>
        <pc:sldMkLst>
          <pc:docMk/>
          <pc:sldMk cId="2593114905" sldId="425"/>
        </pc:sldMkLst>
        <pc:spChg chg="del">
          <ac:chgData name="Hohn, John" userId="07f103eb-dfb5-4fb1-ab96-017b6cb47736" providerId="ADAL" clId="{8D85CFC9-1D06-4A37-B0A4-F34287FB2A21}" dt="2020-04-26T18:21:55.236" v="1005" actId="478"/>
          <ac:spMkLst>
            <pc:docMk/>
            <pc:sldMk cId="2593114905" sldId="425"/>
            <ac:spMk id="2" creationId="{00000000-0000-0000-0000-000000000000}"/>
          </ac:spMkLst>
        </pc:spChg>
        <pc:spChg chg="add mod">
          <ac:chgData name="Hohn, John" userId="07f103eb-dfb5-4fb1-ab96-017b6cb47736" providerId="ADAL" clId="{8D85CFC9-1D06-4A37-B0A4-F34287FB2A21}" dt="2020-04-26T18:52:11.838" v="1183" actId="20577"/>
          <ac:spMkLst>
            <pc:docMk/>
            <pc:sldMk cId="2593114905" sldId="425"/>
            <ac:spMk id="2" creationId="{2E4189DA-90CD-447E-A5BA-6C5DC241FB7C}"/>
          </ac:spMkLst>
        </pc:spChg>
        <pc:spChg chg="del">
          <ac:chgData name="Hohn, John" userId="07f103eb-dfb5-4fb1-ab96-017b6cb47736" providerId="ADAL" clId="{8D85CFC9-1D06-4A37-B0A4-F34287FB2A21}" dt="2020-04-26T18:22:25.219" v="1013" actId="478"/>
          <ac:spMkLst>
            <pc:docMk/>
            <pc:sldMk cId="2593114905" sldId="425"/>
            <ac:spMk id="5" creationId="{588E5C9D-AED2-43EB-89CB-DCE086D77723}"/>
          </ac:spMkLst>
        </pc:spChg>
        <pc:picChg chg="mod">
          <ac:chgData name="Hohn, John" userId="07f103eb-dfb5-4fb1-ab96-017b6cb47736" providerId="ADAL" clId="{8D85CFC9-1D06-4A37-B0A4-F34287FB2A21}" dt="2020-04-26T18:51:13.180" v="1120" actId="1076"/>
          <ac:picMkLst>
            <pc:docMk/>
            <pc:sldMk cId="2593114905" sldId="425"/>
            <ac:picMk id="3" creationId="{E288CAC7-C628-4094-B681-9C2F285F9AB0}"/>
          </ac:picMkLst>
        </pc:picChg>
      </pc:sldChg>
    </pc:docChg>
  </pc:docChgLst>
  <pc:docChgLst>
    <pc:chgData name="Travis Graves" userId="4dbaae6f-24a3-476a-9f3d-9c4575086604" providerId="ADAL" clId="{2CEDF374-558B-4C1C-ABF2-50DB8A6D2A39}"/>
    <pc:docChg chg="undo delSld modSld">
      <pc:chgData name="Travis Graves" userId="4dbaae6f-24a3-476a-9f3d-9c4575086604" providerId="ADAL" clId="{2CEDF374-558B-4C1C-ABF2-50DB8A6D2A39}" dt="2020-04-07T14:02:59.461" v="56" actId="2696"/>
      <pc:docMkLst>
        <pc:docMk/>
      </pc:docMkLst>
      <pc:sldChg chg="modSp">
        <pc:chgData name="Travis Graves" userId="4dbaae6f-24a3-476a-9f3d-9c4575086604" providerId="ADAL" clId="{2CEDF374-558B-4C1C-ABF2-50DB8A6D2A39}" dt="2020-04-07T13:57:48.263" v="35" actId="20577"/>
        <pc:sldMkLst>
          <pc:docMk/>
          <pc:sldMk cId="0" sldId="263"/>
        </pc:sldMkLst>
        <pc:spChg chg="mod">
          <ac:chgData name="Travis Graves" userId="4dbaae6f-24a3-476a-9f3d-9c4575086604" providerId="ADAL" clId="{2CEDF374-558B-4C1C-ABF2-50DB8A6D2A39}" dt="2020-04-07T13:57:48.263" v="35" actId="20577"/>
          <ac:spMkLst>
            <pc:docMk/>
            <pc:sldMk cId="0" sldId="263"/>
            <ac:spMk id="13314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0.049" v="51" actId="2696"/>
        <pc:sldMkLst>
          <pc:docMk/>
          <pc:sldMk cId="0" sldId="267"/>
        </pc:sldMkLst>
      </pc:sldChg>
      <pc:sldChg chg="del">
        <pc:chgData name="Travis Graves" userId="4dbaae6f-24a3-476a-9f3d-9c4575086604" providerId="ADAL" clId="{2CEDF374-558B-4C1C-ABF2-50DB8A6D2A39}" dt="2020-04-07T14:02:25.494" v="50" actId="2696"/>
        <pc:sldMkLst>
          <pc:docMk/>
          <pc:sldMk cId="0" sldId="272"/>
        </pc:sldMkLst>
      </pc:sldChg>
      <pc:sldChg chg="del">
        <pc:chgData name="Travis Graves" userId="4dbaae6f-24a3-476a-9f3d-9c4575086604" providerId="ADAL" clId="{2CEDF374-558B-4C1C-ABF2-50DB8A6D2A39}" dt="2020-04-07T14:02:55.678" v="55" actId="2696"/>
        <pc:sldMkLst>
          <pc:docMk/>
          <pc:sldMk cId="3226106161" sldId="282"/>
        </pc:sldMkLst>
      </pc:sldChg>
      <pc:sldChg chg="del">
        <pc:chgData name="Travis Graves" userId="4dbaae6f-24a3-476a-9f3d-9c4575086604" providerId="ADAL" clId="{2CEDF374-558B-4C1C-ABF2-50DB8A6D2A39}" dt="2020-04-07T14:02:59.461" v="56" actId="2696"/>
        <pc:sldMkLst>
          <pc:docMk/>
          <pc:sldMk cId="3671289010" sldId="283"/>
        </pc:sldMkLst>
      </pc:sldChg>
      <pc:sldChg chg="modSp">
        <pc:chgData name="Travis Graves" userId="4dbaae6f-24a3-476a-9f3d-9c4575086604" providerId="ADAL" clId="{2CEDF374-558B-4C1C-ABF2-50DB8A6D2A39}" dt="2020-04-07T14:01:54.188" v="48"/>
        <pc:sldMkLst>
          <pc:docMk/>
          <pc:sldMk cId="3435829656" sldId="287"/>
        </pc:sldMkLst>
        <pc:spChg chg="mod">
          <ac:chgData name="Travis Graves" userId="4dbaae6f-24a3-476a-9f3d-9c4575086604" providerId="ADAL" clId="{2CEDF374-558B-4C1C-ABF2-50DB8A6D2A39}" dt="2020-04-07T14:01:54.188" v="48"/>
          <ac:spMkLst>
            <pc:docMk/>
            <pc:sldMk cId="3435829656" sldId="287"/>
            <ac:spMk id="1024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53.004" v="54" actId="2696"/>
        <pc:sldMkLst>
          <pc:docMk/>
          <pc:sldMk cId="952361287" sldId="289"/>
        </pc:sldMkLst>
      </pc:sldChg>
      <pc:sldChg chg="modSp">
        <pc:chgData name="Travis Graves" userId="4dbaae6f-24a3-476a-9f3d-9c4575086604" providerId="ADAL" clId="{2CEDF374-558B-4C1C-ABF2-50DB8A6D2A39}" dt="2020-04-07T13:58:48.809" v="47" actId="20577"/>
        <pc:sldMkLst>
          <pc:docMk/>
          <pc:sldMk cId="1383021824" sldId="290"/>
        </pc:sldMkLst>
        <pc:spChg chg="mod">
          <ac:chgData name="Travis Graves" userId="4dbaae6f-24a3-476a-9f3d-9c4575086604" providerId="ADAL" clId="{2CEDF374-558B-4C1C-ABF2-50DB8A6D2A39}" dt="2020-04-07T13:58:48.809" v="47" actId="20577"/>
          <ac:spMkLst>
            <pc:docMk/>
            <pc:sldMk cId="1383021824" sldId="290"/>
            <ac:spMk id="20482" creationId="{00000000-0000-0000-0000-000000000000}"/>
          </ac:spMkLst>
        </pc:spChg>
        <pc:spChg chg="mod">
          <ac:chgData name="Travis Graves" userId="4dbaae6f-24a3-476a-9f3d-9c4575086604" providerId="ADAL" clId="{2CEDF374-558B-4C1C-ABF2-50DB8A6D2A39}" dt="2020-04-07T13:58:36.572" v="43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9.047" v="52" actId="2696"/>
        <pc:sldMkLst>
          <pc:docMk/>
          <pc:sldMk cId="2275170080" sldId="291"/>
        </pc:sldMkLst>
      </pc:sldChg>
      <pc:sldChg chg="del">
        <pc:chgData name="Travis Graves" userId="4dbaae6f-24a3-476a-9f3d-9c4575086604" providerId="ADAL" clId="{2CEDF374-558B-4C1C-ABF2-50DB8A6D2A39}" dt="2020-04-07T14:02:48.961" v="53" actId="2696"/>
        <pc:sldMkLst>
          <pc:docMk/>
          <pc:sldMk cId="2479753782" sldId="292"/>
        </pc:sldMkLst>
      </pc:sldChg>
      <pc:sldChg chg="del">
        <pc:chgData name="Travis Graves" userId="4dbaae6f-24a3-476a-9f3d-9c4575086604" providerId="ADAL" clId="{2CEDF374-558B-4C1C-ABF2-50DB8A6D2A39}" dt="2020-04-07T14:02:21.458" v="49" actId="2696"/>
        <pc:sldMkLst>
          <pc:docMk/>
          <pc:sldMk cId="3107946938" sldId="293"/>
        </pc:sldMkLst>
      </pc:sldChg>
    </pc:docChg>
  </pc:docChgLst>
  <pc:docChgLst>
    <pc:chgData name="Hohn, John" userId="S::john.hohn@k12.sd.us::07f103eb-dfb5-4fb1-ab96-017b6cb47736" providerId="AD" clId="Web-{50E4A087-C221-457B-AD2E-DEB4AAB2A479}"/>
    <pc:docChg chg="sldOrd">
      <pc:chgData name="Hohn, John" userId="S::john.hohn@k12.sd.us::07f103eb-dfb5-4fb1-ab96-017b6cb47736" providerId="AD" clId="Web-{50E4A087-C221-457B-AD2E-DEB4AAB2A479}" dt="2020-04-13T17:52:14.632" v="2"/>
      <pc:docMkLst>
        <pc:docMk/>
      </pc:docMkLst>
      <pc:sldChg chg="ord">
        <pc:chgData name="Hohn, John" userId="S::john.hohn@k12.sd.us::07f103eb-dfb5-4fb1-ab96-017b6cb47736" providerId="AD" clId="Web-{50E4A087-C221-457B-AD2E-DEB4AAB2A479}" dt="2020-04-13T17:52:14.632" v="2"/>
        <pc:sldMkLst>
          <pc:docMk/>
          <pc:sldMk cId="0" sldId="271"/>
        </pc:sldMkLst>
      </pc:sldChg>
      <pc:sldChg chg="ord">
        <pc:chgData name="Hohn, John" userId="S::john.hohn@k12.sd.us::07f103eb-dfb5-4fb1-ab96-017b6cb47736" providerId="AD" clId="Web-{50E4A087-C221-457B-AD2E-DEB4AAB2A479}" dt="2020-04-13T17:52:05.600" v="0"/>
        <pc:sldMkLst>
          <pc:docMk/>
          <pc:sldMk cId="3435829656" sldId="287"/>
        </pc:sldMkLst>
      </pc:sldChg>
      <pc:sldChg chg="ord">
        <pc:chgData name="Hohn, John" userId="S::john.hohn@k12.sd.us::07f103eb-dfb5-4fb1-ab96-017b6cb47736" providerId="AD" clId="Web-{50E4A087-C221-457B-AD2E-DEB4AAB2A479}" dt="2020-04-13T17:52:10.054" v="1"/>
        <pc:sldMkLst>
          <pc:docMk/>
          <pc:sldMk cId="363615876" sldId="291"/>
        </pc:sldMkLst>
      </pc:sldChg>
    </pc:docChg>
  </pc:docChgLst>
  <pc:docChgLst>
    <pc:chgData name="John Hohn" userId="c273afe006153edd" providerId="LiveId" clId="{D858004B-9A81-4718-B445-EF02D58AC56B}"/>
    <pc:docChg chg="modSld">
      <pc:chgData name="John Hohn" userId="c273afe006153edd" providerId="LiveId" clId="{D858004B-9A81-4718-B445-EF02D58AC56B}" dt="2020-04-13T21:07:43.159" v="2"/>
      <pc:docMkLst>
        <pc:docMk/>
      </pc:docMkLst>
      <pc:sldChg chg="addSp modSp">
        <pc:chgData name="John Hohn" userId="c273afe006153edd" providerId="LiveId" clId="{D858004B-9A81-4718-B445-EF02D58AC56B}" dt="2020-04-13T21:07:43.159" v="2"/>
        <pc:sldMkLst>
          <pc:docMk/>
          <pc:sldMk cId="0" sldId="263"/>
        </pc:sldMkLst>
        <pc:grpChg chg="add 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3" creationId="{FE102F96-48BA-4187-9EB8-CA2708749092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5" creationId="{FD88C544-0DF3-42AD-B108-5ADF5A0F85CB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20" creationId="{6B611521-4245-4CC7-985F-8336BA62B9CB}"/>
          </ac:grpSpMkLst>
        </pc:grpChg>
      </pc:sldChg>
    </pc:docChg>
  </pc:docChgLst>
  <pc:docChgLst>
    <pc:chgData name="Travis Graves" userId="ee887955-a678-4c26-80d9-aa6f47891a68" providerId="ADAL" clId="{73174998-4DF8-4082-B550-78B4909A63D7}"/>
    <pc:docChg chg="modSld">
      <pc:chgData name="Travis Graves" userId="ee887955-a678-4c26-80d9-aa6f47891a68" providerId="ADAL" clId="{73174998-4DF8-4082-B550-78B4909A63D7}" dt="2020-04-13T17:35:56.283" v="23" actId="5793"/>
      <pc:docMkLst>
        <pc:docMk/>
      </pc:docMkLst>
      <pc:sldChg chg="modSp">
        <pc:chgData name="Travis Graves" userId="ee887955-a678-4c26-80d9-aa6f47891a68" providerId="ADAL" clId="{73174998-4DF8-4082-B550-78B4909A63D7}" dt="2020-04-13T17:35:56.283" v="23" actId="5793"/>
        <pc:sldMkLst>
          <pc:docMk/>
          <pc:sldMk cId="0" sldId="273"/>
        </pc:sldMkLst>
        <pc:spChg chg="mod">
          <ac:chgData name="Travis Graves" userId="ee887955-a678-4c26-80d9-aa6f47891a68" providerId="ADAL" clId="{73174998-4DF8-4082-B550-78B4909A63D7}" dt="2020-04-13T17:35:56.283" v="23" actId="5793"/>
          <ac:spMkLst>
            <pc:docMk/>
            <pc:sldMk cId="0" sldId="273"/>
            <ac:spMk id="6147" creationId="{00000000-0000-0000-0000-000000000000}"/>
          </ac:spMkLst>
        </pc:spChg>
      </pc:sldChg>
    </pc:docChg>
  </pc:docChgLst>
  <pc:docChgLst>
    <pc:chgData name="Hohn, John" userId="07f103eb-dfb5-4fb1-ab96-017b6cb47736" providerId="ADAL" clId="{9ECAF6BE-C57F-4470-9AB8-31485A585ECC}"/>
    <pc:docChg chg="addSld modSld sldOrd">
      <pc:chgData name="Hohn, John" userId="07f103eb-dfb5-4fb1-ab96-017b6cb47736" providerId="ADAL" clId="{9ECAF6BE-C57F-4470-9AB8-31485A585ECC}" dt="2020-04-18T18:40:18.514" v="8"/>
      <pc:docMkLst>
        <pc:docMk/>
      </pc:docMkLst>
      <pc:sldChg chg="addSp delSp modSp">
        <pc:chgData name="Hohn, John" userId="07f103eb-dfb5-4fb1-ab96-017b6cb47736" providerId="ADAL" clId="{9ECAF6BE-C57F-4470-9AB8-31485A585ECC}" dt="2020-04-18T18:40:18.514" v="8"/>
        <pc:sldMkLst>
          <pc:docMk/>
          <pc:sldMk cId="0" sldId="257"/>
        </pc:sldMkLst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2" creationId="{2FD21CA4-23A1-4F7C-9181-57FA67669D1A}"/>
          </ac:spMkLst>
        </pc:spChg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3" creationId="{DD88D9B1-5B9F-4550-A60F-D6BD4856D851}"/>
          </ac:spMkLst>
        </pc:spChg>
      </pc:sldChg>
      <pc:sldChg chg="modSp">
        <pc:chgData name="Hohn, John" userId="07f103eb-dfb5-4fb1-ab96-017b6cb47736" providerId="ADAL" clId="{9ECAF6BE-C57F-4470-9AB8-31485A585ECC}" dt="2020-04-18T18:38:18.601" v="4"/>
        <pc:sldMkLst>
          <pc:docMk/>
          <pc:sldMk cId="0" sldId="263"/>
        </pc:sldMkLst>
        <pc:graphicFrameChg chg="mod">
          <ac:chgData name="Hohn, John" userId="07f103eb-dfb5-4fb1-ab96-017b6cb47736" providerId="ADAL" clId="{9ECAF6BE-C57F-4470-9AB8-31485A585ECC}" dt="2020-04-18T18:38:18.601" v="4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 ord">
        <pc:chgData name="Hohn, John" userId="07f103eb-dfb5-4fb1-ab96-017b6cb47736" providerId="ADAL" clId="{9ECAF6BE-C57F-4470-9AB8-31485A585ECC}" dt="2020-04-18T18:39:36.518" v="6"/>
        <pc:sldMkLst>
          <pc:docMk/>
          <pc:sldMk cId="316645563" sldId="291"/>
        </pc:sldMkLst>
      </pc:sldChg>
    </pc:docChg>
  </pc:docChgLst>
  <pc:docChgLst>
    <pc:chgData name="Hohn, John" userId="S::john.hohn@k12.sd.us::07f103eb-dfb5-4fb1-ab96-017b6cb47736" providerId="AD" clId="Web-{E7AC31F3-17CF-42D5-A6F5-25584842C90E}"/>
    <pc:docChg chg="modSld">
      <pc:chgData name="Hohn, John" userId="S::john.hohn@k12.sd.us::07f103eb-dfb5-4fb1-ab96-017b6cb47736" providerId="AD" clId="Web-{E7AC31F3-17CF-42D5-A6F5-25584842C90E}" dt="2020-04-20T19:45:46.337" v="0" actId="20577"/>
      <pc:docMkLst>
        <pc:docMk/>
      </pc:docMkLst>
      <pc:sldChg chg="modSp">
        <pc:chgData name="Hohn, John" userId="S::john.hohn@k12.sd.us::07f103eb-dfb5-4fb1-ab96-017b6cb47736" providerId="AD" clId="Web-{E7AC31F3-17CF-42D5-A6F5-25584842C90E}" dt="2020-04-20T19:45:46.337" v="0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E7AC31F3-17CF-42D5-A6F5-25584842C90E}" dt="2020-04-20T19:45:46.337" v="0" actId="20577"/>
          <ac:spMkLst>
            <pc:docMk/>
            <pc:sldMk cId="0" sldId="257"/>
            <ac:spMk id="14339" creationId="{00000000-0000-0000-0000-000000000000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EEE973-DBC9-4F58-967A-D1718F457D20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D8052DA-A912-4551-8049-16278B9B4797}">
      <dgm:prSet custT="1"/>
      <dgm:spPr/>
      <dgm:t>
        <a:bodyPr/>
        <a:lstStyle/>
        <a:p>
          <a:r>
            <a:rPr lang="en-US" sz="3600"/>
            <a:t>Identity controls access to tools and content</a:t>
          </a:r>
        </a:p>
      </dgm:t>
    </dgm:pt>
    <dgm:pt modelId="{B7686238-72E8-4612-AD05-04E7B161ED58}" type="parTrans" cxnId="{9222B594-D0B6-4FB2-AD17-CD5C6A059115}">
      <dgm:prSet/>
      <dgm:spPr/>
      <dgm:t>
        <a:bodyPr/>
        <a:lstStyle/>
        <a:p>
          <a:endParaRPr lang="en-US" sz="2800"/>
        </a:p>
      </dgm:t>
    </dgm:pt>
    <dgm:pt modelId="{CDEFB731-6EC6-4FA7-B214-4BD4E1B7E203}" type="sibTrans" cxnId="{9222B594-D0B6-4FB2-AD17-CD5C6A059115}">
      <dgm:prSet/>
      <dgm:spPr/>
      <dgm:t>
        <a:bodyPr/>
        <a:lstStyle/>
        <a:p>
          <a:endParaRPr lang="en-US" sz="2800"/>
        </a:p>
      </dgm:t>
    </dgm:pt>
    <dgm:pt modelId="{C1F05CE0-61CF-4EFB-B5A8-03EEB0242EFC}">
      <dgm:prSet custT="1"/>
      <dgm:spPr/>
      <dgm:t>
        <a:bodyPr/>
        <a:lstStyle/>
        <a:p>
          <a:r>
            <a:rPr lang="en-US" sz="3600"/>
            <a:t>No dependency on a device</a:t>
          </a:r>
        </a:p>
      </dgm:t>
    </dgm:pt>
    <dgm:pt modelId="{027DAF47-2CEF-4EFF-9828-C4284F1163DE}" type="parTrans" cxnId="{8E455841-F004-4898-8A80-8A2D5F57288D}">
      <dgm:prSet/>
      <dgm:spPr/>
      <dgm:t>
        <a:bodyPr/>
        <a:lstStyle/>
        <a:p>
          <a:endParaRPr lang="en-US" sz="2800"/>
        </a:p>
      </dgm:t>
    </dgm:pt>
    <dgm:pt modelId="{52ADF369-654D-42C6-AEEB-125183E1F457}" type="sibTrans" cxnId="{8E455841-F004-4898-8A80-8A2D5F57288D}">
      <dgm:prSet/>
      <dgm:spPr/>
      <dgm:t>
        <a:bodyPr/>
        <a:lstStyle/>
        <a:p>
          <a:endParaRPr lang="en-US" sz="2800"/>
        </a:p>
      </dgm:t>
    </dgm:pt>
    <dgm:pt modelId="{36F6F7C3-4E37-4E2F-A757-E93D9D2304BB}">
      <dgm:prSet custT="1"/>
      <dgm:spPr/>
      <dgm:t>
        <a:bodyPr/>
        <a:lstStyle/>
        <a:p>
          <a:r>
            <a:rPr lang="en-US" sz="3600"/>
            <a:t>Anywhere/Anytime </a:t>
          </a:r>
        </a:p>
      </dgm:t>
    </dgm:pt>
    <dgm:pt modelId="{7A0C826B-EC48-4B80-8857-9B2BCC0F0416}" type="parTrans" cxnId="{46800FCD-91EA-49EC-AC2C-5EFA1B1A28C6}">
      <dgm:prSet/>
      <dgm:spPr/>
      <dgm:t>
        <a:bodyPr/>
        <a:lstStyle/>
        <a:p>
          <a:endParaRPr lang="en-US" sz="2800"/>
        </a:p>
      </dgm:t>
    </dgm:pt>
    <dgm:pt modelId="{C7DF8310-F0FC-4212-BACC-13B7E7468564}" type="sibTrans" cxnId="{46800FCD-91EA-49EC-AC2C-5EFA1B1A28C6}">
      <dgm:prSet/>
      <dgm:spPr/>
      <dgm:t>
        <a:bodyPr/>
        <a:lstStyle/>
        <a:p>
          <a:endParaRPr lang="en-US" sz="2800"/>
        </a:p>
      </dgm:t>
    </dgm:pt>
    <dgm:pt modelId="{98334FFF-5BB7-4A0C-B713-E5A316A87875}" type="pres">
      <dgm:prSet presAssocID="{80EEE973-DBC9-4F58-967A-D1718F457D20}" presName="root" presStyleCnt="0">
        <dgm:presLayoutVars>
          <dgm:dir/>
          <dgm:resizeHandles val="exact"/>
        </dgm:presLayoutVars>
      </dgm:prSet>
      <dgm:spPr/>
    </dgm:pt>
    <dgm:pt modelId="{77616BF7-9138-440C-BD6B-7D52B89F33F3}" type="pres">
      <dgm:prSet presAssocID="{3D8052DA-A912-4551-8049-16278B9B4797}" presName="compNode" presStyleCnt="0"/>
      <dgm:spPr/>
    </dgm:pt>
    <dgm:pt modelId="{0361FDE4-F816-48E3-999A-4CBB77401E5F}" type="pres">
      <dgm:prSet presAssocID="{3D8052DA-A912-4551-8049-16278B9B4797}" presName="bgRect" presStyleLbl="bgShp" presStyleIdx="0" presStyleCnt="3"/>
      <dgm:spPr>
        <a:solidFill>
          <a:schemeClr val="accent2">
            <a:lumMod val="40000"/>
            <a:lumOff val="60000"/>
          </a:schemeClr>
        </a:solidFill>
      </dgm:spPr>
    </dgm:pt>
    <dgm:pt modelId="{1EE006E8-A4F4-45F5-9055-03ED9B2005CC}" type="pres">
      <dgm:prSet presAssocID="{3D8052DA-A912-4551-8049-16278B9B4797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0A4C4DBC-926C-4D5A-82AA-F6AFEE164F30}" type="pres">
      <dgm:prSet presAssocID="{3D8052DA-A912-4551-8049-16278B9B4797}" presName="spaceRect" presStyleCnt="0"/>
      <dgm:spPr/>
    </dgm:pt>
    <dgm:pt modelId="{1F8A1133-59A9-4459-9D79-8A94C0D188A5}" type="pres">
      <dgm:prSet presAssocID="{3D8052DA-A912-4551-8049-16278B9B4797}" presName="parTx" presStyleLbl="revTx" presStyleIdx="0" presStyleCnt="3">
        <dgm:presLayoutVars>
          <dgm:chMax val="0"/>
          <dgm:chPref val="0"/>
        </dgm:presLayoutVars>
      </dgm:prSet>
      <dgm:spPr/>
    </dgm:pt>
    <dgm:pt modelId="{B265CD02-2A06-4771-BD65-C40228988F5A}" type="pres">
      <dgm:prSet presAssocID="{CDEFB731-6EC6-4FA7-B214-4BD4E1B7E203}" presName="sibTrans" presStyleCnt="0"/>
      <dgm:spPr/>
    </dgm:pt>
    <dgm:pt modelId="{FB4C55C7-5F66-4685-8FE7-29AE311293CC}" type="pres">
      <dgm:prSet presAssocID="{C1F05CE0-61CF-4EFB-B5A8-03EEB0242EFC}" presName="compNode" presStyleCnt="0"/>
      <dgm:spPr/>
    </dgm:pt>
    <dgm:pt modelId="{0E162D26-CD11-41E5-9A3A-2D16992A667E}" type="pres">
      <dgm:prSet presAssocID="{C1F05CE0-61CF-4EFB-B5A8-03EEB0242EFC}" presName="bgRect" presStyleLbl="bgShp" presStyleIdx="1" presStyleCnt="3"/>
      <dgm:spPr>
        <a:solidFill>
          <a:srgbClr val="EEE350"/>
        </a:solidFill>
      </dgm:spPr>
    </dgm:pt>
    <dgm:pt modelId="{153C2A3E-57CD-4C69-9078-044409EA9654}" type="pres">
      <dgm:prSet presAssocID="{C1F05CE0-61CF-4EFB-B5A8-03EEB0242EFC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isconnected"/>
        </a:ext>
      </dgm:extLst>
    </dgm:pt>
    <dgm:pt modelId="{2B2BB560-C9A7-420F-B216-6A1EE5FB4F98}" type="pres">
      <dgm:prSet presAssocID="{C1F05CE0-61CF-4EFB-B5A8-03EEB0242EFC}" presName="spaceRect" presStyleCnt="0"/>
      <dgm:spPr/>
    </dgm:pt>
    <dgm:pt modelId="{FAEB9AA5-CD31-4E3E-8C00-4383E26A3F23}" type="pres">
      <dgm:prSet presAssocID="{C1F05CE0-61CF-4EFB-B5A8-03EEB0242EFC}" presName="parTx" presStyleLbl="revTx" presStyleIdx="1" presStyleCnt="3">
        <dgm:presLayoutVars>
          <dgm:chMax val="0"/>
          <dgm:chPref val="0"/>
        </dgm:presLayoutVars>
      </dgm:prSet>
      <dgm:spPr/>
    </dgm:pt>
    <dgm:pt modelId="{12B3FB69-01A5-4FD2-82C4-40B2FEBEFAAD}" type="pres">
      <dgm:prSet presAssocID="{52ADF369-654D-42C6-AEEB-125183E1F457}" presName="sibTrans" presStyleCnt="0"/>
      <dgm:spPr/>
    </dgm:pt>
    <dgm:pt modelId="{837B497B-E300-46A3-9632-B83639421D69}" type="pres">
      <dgm:prSet presAssocID="{36F6F7C3-4E37-4E2F-A757-E93D9D2304BB}" presName="compNode" presStyleCnt="0"/>
      <dgm:spPr/>
    </dgm:pt>
    <dgm:pt modelId="{A16AE331-9761-45A1-AA8C-E9843C320D17}" type="pres">
      <dgm:prSet presAssocID="{36F6F7C3-4E37-4E2F-A757-E93D9D2304BB}" presName="bgRect" presStyleLbl="bgShp" presStyleIdx="2" presStyleCnt="3"/>
      <dgm:spPr>
        <a:solidFill>
          <a:srgbClr val="ED7D31"/>
        </a:solidFill>
      </dgm:spPr>
    </dgm:pt>
    <dgm:pt modelId="{8CE55949-52DA-4040-9A7E-37DE976D2D7D}" type="pres">
      <dgm:prSet presAssocID="{36F6F7C3-4E37-4E2F-A757-E93D9D2304BB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16570D51-F453-42C6-B41C-60A049D4660A}" type="pres">
      <dgm:prSet presAssocID="{36F6F7C3-4E37-4E2F-A757-E93D9D2304BB}" presName="spaceRect" presStyleCnt="0"/>
      <dgm:spPr/>
    </dgm:pt>
    <dgm:pt modelId="{1A6BE66B-D432-4CED-AEEB-9EE204C50BB3}" type="pres">
      <dgm:prSet presAssocID="{36F6F7C3-4E37-4E2F-A757-E93D9D2304BB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A8FED13B-B9B3-452C-B723-C3126E4EC2A4}" type="presOf" srcId="{80EEE973-DBC9-4F58-967A-D1718F457D20}" destId="{98334FFF-5BB7-4A0C-B713-E5A316A87875}" srcOrd="0" destOrd="0" presId="urn:microsoft.com/office/officeart/2018/2/layout/IconVerticalSolidList"/>
    <dgm:cxn modelId="{8E455841-F004-4898-8A80-8A2D5F57288D}" srcId="{80EEE973-DBC9-4F58-967A-D1718F457D20}" destId="{C1F05CE0-61CF-4EFB-B5A8-03EEB0242EFC}" srcOrd="1" destOrd="0" parTransId="{027DAF47-2CEF-4EFF-9828-C4284F1163DE}" sibTransId="{52ADF369-654D-42C6-AEEB-125183E1F457}"/>
    <dgm:cxn modelId="{B5997878-D641-4907-8DF3-EF2148C29932}" type="presOf" srcId="{C1F05CE0-61CF-4EFB-B5A8-03EEB0242EFC}" destId="{FAEB9AA5-CD31-4E3E-8C00-4383E26A3F23}" srcOrd="0" destOrd="0" presId="urn:microsoft.com/office/officeart/2018/2/layout/IconVerticalSolidList"/>
    <dgm:cxn modelId="{9222B594-D0B6-4FB2-AD17-CD5C6A059115}" srcId="{80EEE973-DBC9-4F58-967A-D1718F457D20}" destId="{3D8052DA-A912-4551-8049-16278B9B4797}" srcOrd="0" destOrd="0" parTransId="{B7686238-72E8-4612-AD05-04E7B161ED58}" sibTransId="{CDEFB731-6EC6-4FA7-B214-4BD4E1B7E203}"/>
    <dgm:cxn modelId="{FBA655B6-E813-4E80-8229-379D938719B1}" type="presOf" srcId="{3D8052DA-A912-4551-8049-16278B9B4797}" destId="{1F8A1133-59A9-4459-9D79-8A94C0D188A5}" srcOrd="0" destOrd="0" presId="urn:microsoft.com/office/officeart/2018/2/layout/IconVerticalSolidList"/>
    <dgm:cxn modelId="{773DCCC1-E359-49FE-8883-7928F6E01153}" type="presOf" srcId="{36F6F7C3-4E37-4E2F-A757-E93D9D2304BB}" destId="{1A6BE66B-D432-4CED-AEEB-9EE204C50BB3}" srcOrd="0" destOrd="0" presId="urn:microsoft.com/office/officeart/2018/2/layout/IconVerticalSolidList"/>
    <dgm:cxn modelId="{46800FCD-91EA-49EC-AC2C-5EFA1B1A28C6}" srcId="{80EEE973-DBC9-4F58-967A-D1718F457D20}" destId="{36F6F7C3-4E37-4E2F-A757-E93D9D2304BB}" srcOrd="2" destOrd="0" parTransId="{7A0C826B-EC48-4B80-8857-9B2BCC0F0416}" sibTransId="{C7DF8310-F0FC-4212-BACC-13B7E7468564}"/>
    <dgm:cxn modelId="{A4F00110-FBE7-49F0-9C66-B12B52804CAE}" type="presParOf" srcId="{98334FFF-5BB7-4A0C-B713-E5A316A87875}" destId="{77616BF7-9138-440C-BD6B-7D52B89F33F3}" srcOrd="0" destOrd="0" presId="urn:microsoft.com/office/officeart/2018/2/layout/IconVerticalSolidList"/>
    <dgm:cxn modelId="{681AE709-E779-4D35-B428-FA55652F8C1E}" type="presParOf" srcId="{77616BF7-9138-440C-BD6B-7D52B89F33F3}" destId="{0361FDE4-F816-48E3-999A-4CBB77401E5F}" srcOrd="0" destOrd="0" presId="urn:microsoft.com/office/officeart/2018/2/layout/IconVerticalSolidList"/>
    <dgm:cxn modelId="{A6579D6E-B038-46C4-99A3-860A56DB0D22}" type="presParOf" srcId="{77616BF7-9138-440C-BD6B-7D52B89F33F3}" destId="{1EE006E8-A4F4-45F5-9055-03ED9B2005CC}" srcOrd="1" destOrd="0" presId="urn:microsoft.com/office/officeart/2018/2/layout/IconVerticalSolidList"/>
    <dgm:cxn modelId="{C0D89893-0E60-409A-9C49-7D9DCE378439}" type="presParOf" srcId="{77616BF7-9138-440C-BD6B-7D52B89F33F3}" destId="{0A4C4DBC-926C-4D5A-82AA-F6AFEE164F30}" srcOrd="2" destOrd="0" presId="urn:microsoft.com/office/officeart/2018/2/layout/IconVerticalSolidList"/>
    <dgm:cxn modelId="{DF8CBDEC-EE7E-4911-A247-A6673D7766F5}" type="presParOf" srcId="{77616BF7-9138-440C-BD6B-7D52B89F33F3}" destId="{1F8A1133-59A9-4459-9D79-8A94C0D188A5}" srcOrd="3" destOrd="0" presId="urn:microsoft.com/office/officeart/2018/2/layout/IconVerticalSolidList"/>
    <dgm:cxn modelId="{4F6E900C-AA27-4F9A-81B2-D3D480FC3E10}" type="presParOf" srcId="{98334FFF-5BB7-4A0C-B713-E5A316A87875}" destId="{B265CD02-2A06-4771-BD65-C40228988F5A}" srcOrd="1" destOrd="0" presId="urn:microsoft.com/office/officeart/2018/2/layout/IconVerticalSolidList"/>
    <dgm:cxn modelId="{0A38179E-2A16-4906-8E76-9A05174198E0}" type="presParOf" srcId="{98334FFF-5BB7-4A0C-B713-E5A316A87875}" destId="{FB4C55C7-5F66-4685-8FE7-29AE311293CC}" srcOrd="2" destOrd="0" presId="urn:microsoft.com/office/officeart/2018/2/layout/IconVerticalSolidList"/>
    <dgm:cxn modelId="{FF9DE2E1-76D6-4290-B10F-053738BB4E77}" type="presParOf" srcId="{FB4C55C7-5F66-4685-8FE7-29AE311293CC}" destId="{0E162D26-CD11-41E5-9A3A-2D16992A667E}" srcOrd="0" destOrd="0" presId="urn:microsoft.com/office/officeart/2018/2/layout/IconVerticalSolidList"/>
    <dgm:cxn modelId="{7A7CEFC5-432E-4B25-9CF3-43EDE564D8A3}" type="presParOf" srcId="{FB4C55C7-5F66-4685-8FE7-29AE311293CC}" destId="{153C2A3E-57CD-4C69-9078-044409EA9654}" srcOrd="1" destOrd="0" presId="urn:microsoft.com/office/officeart/2018/2/layout/IconVerticalSolidList"/>
    <dgm:cxn modelId="{EF990345-A873-47E9-A977-ECBDC3FF34D2}" type="presParOf" srcId="{FB4C55C7-5F66-4685-8FE7-29AE311293CC}" destId="{2B2BB560-C9A7-420F-B216-6A1EE5FB4F98}" srcOrd="2" destOrd="0" presId="urn:microsoft.com/office/officeart/2018/2/layout/IconVerticalSolidList"/>
    <dgm:cxn modelId="{1435209D-2A4F-4B89-9C44-4021CCEF170A}" type="presParOf" srcId="{FB4C55C7-5F66-4685-8FE7-29AE311293CC}" destId="{FAEB9AA5-CD31-4E3E-8C00-4383E26A3F23}" srcOrd="3" destOrd="0" presId="urn:microsoft.com/office/officeart/2018/2/layout/IconVerticalSolidList"/>
    <dgm:cxn modelId="{10019BBB-17D7-471F-9F2A-3FA30CAA9E9B}" type="presParOf" srcId="{98334FFF-5BB7-4A0C-B713-E5A316A87875}" destId="{12B3FB69-01A5-4FD2-82C4-40B2FEBEFAAD}" srcOrd="3" destOrd="0" presId="urn:microsoft.com/office/officeart/2018/2/layout/IconVerticalSolidList"/>
    <dgm:cxn modelId="{9D3CD0DE-04B7-4ABA-A395-66A025C2F2EA}" type="presParOf" srcId="{98334FFF-5BB7-4A0C-B713-E5A316A87875}" destId="{837B497B-E300-46A3-9632-B83639421D69}" srcOrd="4" destOrd="0" presId="urn:microsoft.com/office/officeart/2018/2/layout/IconVerticalSolidList"/>
    <dgm:cxn modelId="{E96B63C4-69AC-4B29-BD12-9F0D9BAD780A}" type="presParOf" srcId="{837B497B-E300-46A3-9632-B83639421D69}" destId="{A16AE331-9761-45A1-AA8C-E9843C320D17}" srcOrd="0" destOrd="0" presId="urn:microsoft.com/office/officeart/2018/2/layout/IconVerticalSolidList"/>
    <dgm:cxn modelId="{4EC649C8-1251-452F-8771-3C3F0AB9BAE0}" type="presParOf" srcId="{837B497B-E300-46A3-9632-B83639421D69}" destId="{8CE55949-52DA-4040-9A7E-37DE976D2D7D}" srcOrd="1" destOrd="0" presId="urn:microsoft.com/office/officeart/2018/2/layout/IconVerticalSolidList"/>
    <dgm:cxn modelId="{D54B7925-14BC-4CBB-A2E0-F67C2D73BD4E}" type="presParOf" srcId="{837B497B-E300-46A3-9632-B83639421D69}" destId="{16570D51-F453-42C6-B41C-60A049D4660A}" srcOrd="2" destOrd="0" presId="urn:microsoft.com/office/officeart/2018/2/layout/IconVerticalSolidList"/>
    <dgm:cxn modelId="{2FC20A5E-78AA-44D9-A7F0-569F6EF61CC5}" type="presParOf" srcId="{837B497B-E300-46A3-9632-B83639421D69}" destId="{1A6BE66B-D432-4CED-AEEB-9EE204C50BB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CAA326-9C14-4404-9BEF-096D98DD0108}" type="doc">
      <dgm:prSet loTypeId="urn:microsoft.com/office/officeart/2005/8/layout/hProcess9" loCatId="process" qsTypeId="urn:microsoft.com/office/officeart/2005/8/quickstyle/3d1" qsCatId="3D" csTypeId="urn:microsoft.com/office/officeart/2005/8/colors/accent2_4" csCatId="accent2" phldr="1"/>
      <dgm:spPr/>
    </dgm:pt>
    <dgm:pt modelId="{17F9AFC0-FA46-49A8-9EBF-3B39DDA4A7C5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Identity Controlled</a:t>
          </a:r>
        </a:p>
      </dgm:t>
    </dgm:pt>
    <dgm:pt modelId="{98BCEBAA-089D-40E3-BE4A-0BBDD6854DC7}" type="parTrans" cxnId="{EA2BC80E-010D-49FD-B619-5256B1850104}">
      <dgm:prSet/>
      <dgm:spPr/>
      <dgm:t>
        <a:bodyPr/>
        <a:lstStyle/>
        <a:p>
          <a:endParaRPr lang="en-US"/>
        </a:p>
      </dgm:t>
    </dgm:pt>
    <dgm:pt modelId="{D1BA9A73-32DD-42DA-8D93-CE4F103A6AC9}" type="sibTrans" cxnId="{EA2BC80E-010D-49FD-B619-5256B1850104}">
      <dgm:prSet/>
      <dgm:spPr/>
      <dgm:t>
        <a:bodyPr/>
        <a:lstStyle/>
        <a:p>
          <a:endParaRPr lang="en-US"/>
        </a:p>
      </dgm:t>
    </dgm:pt>
    <dgm:pt modelId="{84200641-75E9-4CD7-A545-1C567572753E}">
      <dgm:prSet phldrT="[Text]"/>
      <dgm:spPr>
        <a:solidFill>
          <a:srgbClr val="92D050"/>
        </a:solidFill>
      </dgm:spPr>
      <dgm:t>
        <a:bodyPr/>
        <a:lstStyle/>
        <a:p>
          <a:r>
            <a:rPr lang="en-US"/>
            <a:t>Users are responsible for their data</a:t>
          </a:r>
        </a:p>
      </dgm:t>
    </dgm:pt>
    <dgm:pt modelId="{58A3EB2A-3DB4-4AB1-A2D8-2593B7DF8F16}" type="parTrans" cxnId="{95B5050B-CE7F-4C75-A90F-F6EFA25FEF16}">
      <dgm:prSet/>
      <dgm:spPr/>
      <dgm:t>
        <a:bodyPr/>
        <a:lstStyle/>
        <a:p>
          <a:endParaRPr lang="en-US"/>
        </a:p>
      </dgm:t>
    </dgm:pt>
    <dgm:pt modelId="{F44D12C5-E8C5-4128-B6D9-68618F783C3D}" type="sibTrans" cxnId="{95B5050B-CE7F-4C75-A90F-F6EFA25FEF16}">
      <dgm:prSet/>
      <dgm:spPr/>
      <dgm:t>
        <a:bodyPr/>
        <a:lstStyle/>
        <a:p>
          <a:endParaRPr lang="en-US"/>
        </a:p>
      </dgm:t>
    </dgm:pt>
    <dgm:pt modelId="{40347033-B6AF-456D-9EA4-D3D626545D0E}">
      <dgm:prSet phldrT="[Text]"/>
      <dgm:spPr>
        <a:solidFill>
          <a:srgbClr val="7030A0"/>
        </a:solidFill>
      </dgm:spPr>
      <dgm:t>
        <a:bodyPr/>
        <a:lstStyle/>
        <a:p>
          <a:r>
            <a:rPr lang="en-US"/>
            <a:t>Consistent tools and systems</a:t>
          </a:r>
        </a:p>
      </dgm:t>
    </dgm:pt>
    <dgm:pt modelId="{79BF81CA-1069-4081-A03F-3B929BB5D959}" type="parTrans" cxnId="{DBFCF993-B09A-4FA4-B2A2-A33C2A4A8681}">
      <dgm:prSet/>
      <dgm:spPr/>
      <dgm:t>
        <a:bodyPr/>
        <a:lstStyle/>
        <a:p>
          <a:endParaRPr lang="en-US"/>
        </a:p>
      </dgm:t>
    </dgm:pt>
    <dgm:pt modelId="{456E8F54-9B82-4BB4-BF04-1E3D561A7264}" type="sibTrans" cxnId="{DBFCF993-B09A-4FA4-B2A2-A33C2A4A8681}">
      <dgm:prSet/>
      <dgm:spPr/>
      <dgm:t>
        <a:bodyPr/>
        <a:lstStyle/>
        <a:p>
          <a:endParaRPr lang="en-US"/>
        </a:p>
      </dgm:t>
    </dgm:pt>
    <dgm:pt modelId="{415CC66E-CFD5-4C38-AD45-4D9245F262A1}" type="pres">
      <dgm:prSet presAssocID="{CDCAA326-9C14-4404-9BEF-096D98DD0108}" presName="CompostProcess" presStyleCnt="0">
        <dgm:presLayoutVars>
          <dgm:dir/>
          <dgm:resizeHandles val="exact"/>
        </dgm:presLayoutVars>
      </dgm:prSet>
      <dgm:spPr/>
    </dgm:pt>
    <dgm:pt modelId="{2E72ACD5-9132-4F0C-BCCC-3E60695B6000}" type="pres">
      <dgm:prSet presAssocID="{CDCAA326-9C14-4404-9BEF-096D98DD0108}" presName="arrow" presStyleLbl="bgShp" presStyleIdx="0" presStyleCnt="1" custScaleX="117647"/>
      <dgm:spPr/>
    </dgm:pt>
    <dgm:pt modelId="{AD1916CE-6007-4D2F-9B58-951EB30917AC}" type="pres">
      <dgm:prSet presAssocID="{CDCAA326-9C14-4404-9BEF-096D98DD0108}" presName="linearProcess" presStyleCnt="0"/>
      <dgm:spPr/>
    </dgm:pt>
    <dgm:pt modelId="{E509AD5B-886B-4BBA-B8FD-8CF8DD503151}" type="pres">
      <dgm:prSet presAssocID="{17F9AFC0-FA46-49A8-9EBF-3B39DDA4A7C5}" presName="textNode" presStyleLbl="node1" presStyleIdx="0" presStyleCnt="3">
        <dgm:presLayoutVars>
          <dgm:bulletEnabled val="1"/>
        </dgm:presLayoutVars>
      </dgm:prSet>
      <dgm:spPr/>
    </dgm:pt>
    <dgm:pt modelId="{ADD0AFE0-2E8F-426E-9155-D47527CC6E6F}" type="pres">
      <dgm:prSet presAssocID="{D1BA9A73-32DD-42DA-8D93-CE4F103A6AC9}" presName="sibTrans" presStyleCnt="0"/>
      <dgm:spPr/>
    </dgm:pt>
    <dgm:pt modelId="{2ABB7851-0F84-4678-80E2-3255B6D55604}" type="pres">
      <dgm:prSet presAssocID="{84200641-75E9-4CD7-A545-1C567572753E}" presName="textNode" presStyleLbl="node1" presStyleIdx="1" presStyleCnt="3">
        <dgm:presLayoutVars>
          <dgm:bulletEnabled val="1"/>
        </dgm:presLayoutVars>
      </dgm:prSet>
      <dgm:spPr/>
    </dgm:pt>
    <dgm:pt modelId="{267E4938-0FD2-45BB-9FF7-BF20774CB582}" type="pres">
      <dgm:prSet presAssocID="{F44D12C5-E8C5-4128-B6D9-68618F783C3D}" presName="sibTrans" presStyleCnt="0"/>
      <dgm:spPr/>
    </dgm:pt>
    <dgm:pt modelId="{76D101CF-2005-4287-B6F3-B258FF76A7FE}" type="pres">
      <dgm:prSet presAssocID="{40347033-B6AF-456D-9EA4-D3D626545D0E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95B5050B-CE7F-4C75-A90F-F6EFA25FEF16}" srcId="{CDCAA326-9C14-4404-9BEF-096D98DD0108}" destId="{84200641-75E9-4CD7-A545-1C567572753E}" srcOrd="1" destOrd="0" parTransId="{58A3EB2A-3DB4-4AB1-A2D8-2593B7DF8F16}" sibTransId="{F44D12C5-E8C5-4128-B6D9-68618F783C3D}"/>
    <dgm:cxn modelId="{EA2BC80E-010D-49FD-B619-5256B1850104}" srcId="{CDCAA326-9C14-4404-9BEF-096D98DD0108}" destId="{17F9AFC0-FA46-49A8-9EBF-3B39DDA4A7C5}" srcOrd="0" destOrd="0" parTransId="{98BCEBAA-089D-40E3-BE4A-0BBDD6854DC7}" sibTransId="{D1BA9A73-32DD-42DA-8D93-CE4F103A6AC9}"/>
    <dgm:cxn modelId="{2DA31310-972C-4A44-9CAF-FD20A4733D61}" type="presOf" srcId="{CDCAA326-9C14-4404-9BEF-096D98DD0108}" destId="{415CC66E-CFD5-4C38-AD45-4D9245F262A1}" srcOrd="0" destOrd="0" presId="urn:microsoft.com/office/officeart/2005/8/layout/hProcess9"/>
    <dgm:cxn modelId="{D4E75315-0118-4E4D-8A4A-1504D263014D}" type="presOf" srcId="{17F9AFC0-FA46-49A8-9EBF-3B39DDA4A7C5}" destId="{E509AD5B-886B-4BBA-B8FD-8CF8DD503151}" srcOrd="0" destOrd="0" presId="urn:microsoft.com/office/officeart/2005/8/layout/hProcess9"/>
    <dgm:cxn modelId="{ADC5592C-DB92-4C5F-847E-95FA183932C5}" type="presOf" srcId="{84200641-75E9-4CD7-A545-1C567572753E}" destId="{2ABB7851-0F84-4678-80E2-3255B6D55604}" srcOrd="0" destOrd="0" presId="urn:microsoft.com/office/officeart/2005/8/layout/hProcess9"/>
    <dgm:cxn modelId="{96E63D73-B891-4EB9-86E7-0618CB9CCD9D}" type="presOf" srcId="{40347033-B6AF-456D-9EA4-D3D626545D0E}" destId="{76D101CF-2005-4287-B6F3-B258FF76A7FE}" srcOrd="0" destOrd="0" presId="urn:microsoft.com/office/officeart/2005/8/layout/hProcess9"/>
    <dgm:cxn modelId="{DBFCF993-B09A-4FA4-B2A2-A33C2A4A8681}" srcId="{CDCAA326-9C14-4404-9BEF-096D98DD0108}" destId="{40347033-B6AF-456D-9EA4-D3D626545D0E}" srcOrd="2" destOrd="0" parTransId="{79BF81CA-1069-4081-A03F-3B929BB5D959}" sibTransId="{456E8F54-9B82-4BB4-BF04-1E3D561A7264}"/>
    <dgm:cxn modelId="{33DAF04F-F2A4-4DC8-B38A-56B0F320B384}" type="presParOf" srcId="{415CC66E-CFD5-4C38-AD45-4D9245F262A1}" destId="{2E72ACD5-9132-4F0C-BCCC-3E60695B6000}" srcOrd="0" destOrd="0" presId="urn:microsoft.com/office/officeart/2005/8/layout/hProcess9"/>
    <dgm:cxn modelId="{3B657D27-1FB8-4B45-8ABD-F1228EAFF832}" type="presParOf" srcId="{415CC66E-CFD5-4C38-AD45-4D9245F262A1}" destId="{AD1916CE-6007-4D2F-9B58-951EB30917AC}" srcOrd="1" destOrd="0" presId="urn:microsoft.com/office/officeart/2005/8/layout/hProcess9"/>
    <dgm:cxn modelId="{4EAD7B42-33C7-4E4A-8003-2F33BD0AF0B9}" type="presParOf" srcId="{AD1916CE-6007-4D2F-9B58-951EB30917AC}" destId="{E509AD5B-886B-4BBA-B8FD-8CF8DD503151}" srcOrd="0" destOrd="0" presId="urn:microsoft.com/office/officeart/2005/8/layout/hProcess9"/>
    <dgm:cxn modelId="{6BCEAEF8-F1AF-4830-9F79-61E448160962}" type="presParOf" srcId="{AD1916CE-6007-4D2F-9B58-951EB30917AC}" destId="{ADD0AFE0-2E8F-426E-9155-D47527CC6E6F}" srcOrd="1" destOrd="0" presId="urn:microsoft.com/office/officeart/2005/8/layout/hProcess9"/>
    <dgm:cxn modelId="{3EA3285C-C332-4C15-9140-8FDF2E9FC8E4}" type="presParOf" srcId="{AD1916CE-6007-4D2F-9B58-951EB30917AC}" destId="{2ABB7851-0F84-4678-80E2-3255B6D55604}" srcOrd="2" destOrd="0" presId="urn:microsoft.com/office/officeart/2005/8/layout/hProcess9"/>
    <dgm:cxn modelId="{55F7133F-9F1F-453C-89C3-C0CD60B9B09C}" type="presParOf" srcId="{AD1916CE-6007-4D2F-9B58-951EB30917AC}" destId="{267E4938-0FD2-45BB-9FF7-BF20774CB582}" srcOrd="3" destOrd="0" presId="urn:microsoft.com/office/officeart/2005/8/layout/hProcess9"/>
    <dgm:cxn modelId="{CC73AC96-B40B-46CA-98DD-23F41BB77D72}" type="presParOf" srcId="{AD1916CE-6007-4D2F-9B58-951EB30917AC}" destId="{76D101CF-2005-4287-B6F3-B258FF76A7FE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2FF69B1-14AF-46D6-8819-9B058D80C1DD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036DAB89-8190-47F4-B286-E50F6F9EE5DC}">
      <dgm:prSet phldrT="[Text]"/>
      <dgm:spPr>
        <a:solidFill>
          <a:srgbClr val="4084F5"/>
        </a:solidFill>
      </dgm:spPr>
      <dgm:t>
        <a:bodyPr/>
        <a:lstStyle/>
        <a:p>
          <a:r>
            <a:rPr lang="en-US" dirty="0"/>
            <a:t>Common Tools district wide</a:t>
          </a:r>
        </a:p>
      </dgm:t>
    </dgm:pt>
    <dgm:pt modelId="{4515E880-4687-4505-9E10-0288A088BF90}" type="parTrans" cxnId="{36021979-F9EA-44E3-BD23-1F3A7263EB5E}">
      <dgm:prSet/>
      <dgm:spPr/>
      <dgm:t>
        <a:bodyPr/>
        <a:lstStyle/>
        <a:p>
          <a:endParaRPr lang="en-US"/>
        </a:p>
      </dgm:t>
    </dgm:pt>
    <dgm:pt modelId="{86F5A2A9-2F22-4C17-8AAF-B494D475A2AB}" type="sibTrans" cxnId="{36021979-F9EA-44E3-BD23-1F3A7263EB5E}">
      <dgm:prSet/>
      <dgm:spPr/>
      <dgm:t>
        <a:bodyPr/>
        <a:lstStyle/>
        <a:p>
          <a:endParaRPr lang="en-US"/>
        </a:p>
      </dgm:t>
    </dgm:pt>
    <dgm:pt modelId="{ED965909-BC66-4F3F-98B1-6E8F34ADA6B5}">
      <dgm:prSet/>
      <dgm:spPr>
        <a:solidFill>
          <a:srgbClr val="FEBA29"/>
        </a:solidFill>
      </dgm:spPr>
      <dgm:t>
        <a:bodyPr/>
        <a:lstStyle/>
        <a:p>
          <a:r>
            <a:rPr lang="en-US" dirty="0"/>
            <a:t>Training for staff, students, and households</a:t>
          </a:r>
        </a:p>
      </dgm:t>
    </dgm:pt>
    <dgm:pt modelId="{4CEB4F46-EAD4-4143-A8E3-EB250FA36E8A}" type="parTrans" cxnId="{5CC1DDEB-7FDD-4526-8E5A-CF745327EE21}">
      <dgm:prSet/>
      <dgm:spPr/>
      <dgm:t>
        <a:bodyPr/>
        <a:lstStyle/>
        <a:p>
          <a:endParaRPr lang="en-US"/>
        </a:p>
      </dgm:t>
    </dgm:pt>
    <dgm:pt modelId="{6D01091F-0442-47C6-B013-0D079095387D}" type="sibTrans" cxnId="{5CC1DDEB-7FDD-4526-8E5A-CF745327EE21}">
      <dgm:prSet/>
      <dgm:spPr/>
      <dgm:t>
        <a:bodyPr/>
        <a:lstStyle/>
        <a:p>
          <a:endParaRPr lang="en-US"/>
        </a:p>
      </dgm:t>
    </dgm:pt>
    <dgm:pt modelId="{B3DF8346-81C4-4DE1-B4C5-1D593A98DDFE}">
      <dgm:prSet/>
      <dgm:spPr>
        <a:solidFill>
          <a:srgbClr val="00B050"/>
        </a:solidFill>
      </dgm:spPr>
      <dgm:t>
        <a:bodyPr/>
        <a:lstStyle/>
        <a:p>
          <a:r>
            <a:rPr lang="en-US" dirty="0"/>
            <a:t>Don’t compromise district cybersecurity</a:t>
          </a:r>
        </a:p>
      </dgm:t>
    </dgm:pt>
    <dgm:pt modelId="{DE5C8355-3F28-408F-9C27-FEE9148A1873}" type="parTrans" cxnId="{680B337E-9579-41F1-9758-7B430DEE8BC0}">
      <dgm:prSet/>
      <dgm:spPr/>
      <dgm:t>
        <a:bodyPr/>
        <a:lstStyle/>
        <a:p>
          <a:endParaRPr lang="en-US"/>
        </a:p>
      </dgm:t>
    </dgm:pt>
    <dgm:pt modelId="{8D759C1A-38F9-4D63-9B3B-811F072CC39D}" type="sibTrans" cxnId="{680B337E-9579-41F1-9758-7B430DEE8BC0}">
      <dgm:prSet/>
      <dgm:spPr/>
      <dgm:t>
        <a:bodyPr/>
        <a:lstStyle/>
        <a:p>
          <a:endParaRPr lang="en-US"/>
        </a:p>
      </dgm:t>
    </dgm:pt>
    <dgm:pt modelId="{B0C2B40B-4AED-473B-8567-FCDE266A7255}">
      <dgm:prSet/>
      <dgm:spPr>
        <a:solidFill>
          <a:srgbClr val="E64631"/>
        </a:solidFill>
      </dgm:spPr>
      <dgm:t>
        <a:bodyPr/>
        <a:lstStyle/>
        <a:p>
          <a:r>
            <a:rPr lang="en-US" dirty="0"/>
            <a:t>Supported software on school devices</a:t>
          </a:r>
        </a:p>
      </dgm:t>
    </dgm:pt>
    <dgm:pt modelId="{F0C726F0-414C-43A7-A1CA-0CC78437A9F3}" type="parTrans" cxnId="{EBD20184-90FD-41FA-BA65-10B2030DDC45}">
      <dgm:prSet/>
      <dgm:spPr/>
      <dgm:t>
        <a:bodyPr/>
        <a:lstStyle/>
        <a:p>
          <a:endParaRPr lang="en-US"/>
        </a:p>
      </dgm:t>
    </dgm:pt>
    <dgm:pt modelId="{B26A9483-6060-475E-88E1-14377938444E}" type="sibTrans" cxnId="{EBD20184-90FD-41FA-BA65-10B2030DDC45}">
      <dgm:prSet/>
      <dgm:spPr/>
      <dgm:t>
        <a:bodyPr/>
        <a:lstStyle/>
        <a:p>
          <a:endParaRPr lang="en-US"/>
        </a:p>
      </dgm:t>
    </dgm:pt>
    <dgm:pt modelId="{56394D91-13A6-4DC5-A1B4-1B348663A09C}" type="pres">
      <dgm:prSet presAssocID="{F2FF69B1-14AF-46D6-8819-9B058D80C1DD}" presName="Name0" presStyleCnt="0">
        <dgm:presLayoutVars>
          <dgm:chMax val="7"/>
          <dgm:chPref val="7"/>
          <dgm:dir/>
        </dgm:presLayoutVars>
      </dgm:prSet>
      <dgm:spPr/>
    </dgm:pt>
    <dgm:pt modelId="{F9EC1671-BA18-408F-AAE7-B22F2FE190C2}" type="pres">
      <dgm:prSet presAssocID="{F2FF69B1-14AF-46D6-8819-9B058D80C1DD}" presName="Name1" presStyleCnt="0"/>
      <dgm:spPr/>
    </dgm:pt>
    <dgm:pt modelId="{2CDA1D7B-9D15-45E9-B486-0F388A5F0065}" type="pres">
      <dgm:prSet presAssocID="{F2FF69B1-14AF-46D6-8819-9B058D80C1DD}" presName="cycle" presStyleCnt="0"/>
      <dgm:spPr/>
    </dgm:pt>
    <dgm:pt modelId="{12CB108F-2ED5-47C3-8BF7-B0E263E1C87D}" type="pres">
      <dgm:prSet presAssocID="{F2FF69B1-14AF-46D6-8819-9B058D80C1DD}" presName="srcNode" presStyleLbl="node1" presStyleIdx="0" presStyleCnt="4"/>
      <dgm:spPr/>
    </dgm:pt>
    <dgm:pt modelId="{3748C81A-6D4B-4431-8646-6EFED926E95E}" type="pres">
      <dgm:prSet presAssocID="{F2FF69B1-14AF-46D6-8819-9B058D80C1DD}" presName="conn" presStyleLbl="parChTrans1D2" presStyleIdx="0" presStyleCnt="1"/>
      <dgm:spPr/>
    </dgm:pt>
    <dgm:pt modelId="{8A33BA49-CD0A-4287-ADE8-2B703FD1064D}" type="pres">
      <dgm:prSet presAssocID="{F2FF69B1-14AF-46D6-8819-9B058D80C1DD}" presName="extraNode" presStyleLbl="node1" presStyleIdx="0" presStyleCnt="4"/>
      <dgm:spPr/>
    </dgm:pt>
    <dgm:pt modelId="{42DC00E8-48E4-46D6-A1F4-51FC3071E8B3}" type="pres">
      <dgm:prSet presAssocID="{F2FF69B1-14AF-46D6-8819-9B058D80C1DD}" presName="dstNode" presStyleLbl="node1" presStyleIdx="0" presStyleCnt="4"/>
      <dgm:spPr/>
    </dgm:pt>
    <dgm:pt modelId="{4124A5B7-28B5-4283-8504-5116A846B92E}" type="pres">
      <dgm:prSet presAssocID="{036DAB89-8190-47F4-B286-E50F6F9EE5DC}" presName="text_1" presStyleLbl="node1" presStyleIdx="0" presStyleCnt="4">
        <dgm:presLayoutVars>
          <dgm:bulletEnabled val="1"/>
        </dgm:presLayoutVars>
      </dgm:prSet>
      <dgm:spPr/>
    </dgm:pt>
    <dgm:pt modelId="{673231C5-C60C-4F58-89A3-BBBA30BD7912}" type="pres">
      <dgm:prSet presAssocID="{036DAB89-8190-47F4-B286-E50F6F9EE5DC}" presName="accent_1" presStyleCnt="0"/>
      <dgm:spPr/>
    </dgm:pt>
    <dgm:pt modelId="{C4C039C4-4E7C-4530-BEFB-6B20530B1792}" type="pres">
      <dgm:prSet presAssocID="{036DAB89-8190-47F4-B286-E50F6F9EE5DC}" presName="accentRepeatNode" presStyleLbl="solidFgAcc1" presStyleIdx="0" presStyleCnt="4"/>
      <dgm:spPr/>
    </dgm:pt>
    <dgm:pt modelId="{C283D1E2-B088-4FB4-B895-C280A83AF6E2}" type="pres">
      <dgm:prSet presAssocID="{ED965909-BC66-4F3F-98B1-6E8F34ADA6B5}" presName="text_2" presStyleLbl="node1" presStyleIdx="1" presStyleCnt="4">
        <dgm:presLayoutVars>
          <dgm:bulletEnabled val="1"/>
        </dgm:presLayoutVars>
      </dgm:prSet>
      <dgm:spPr/>
    </dgm:pt>
    <dgm:pt modelId="{3B73C1DD-589B-4DA9-BB35-914481445F13}" type="pres">
      <dgm:prSet presAssocID="{ED965909-BC66-4F3F-98B1-6E8F34ADA6B5}" presName="accent_2" presStyleCnt="0"/>
      <dgm:spPr/>
    </dgm:pt>
    <dgm:pt modelId="{C95CBC7A-510E-4774-9E3A-F4F83EBDA1EB}" type="pres">
      <dgm:prSet presAssocID="{ED965909-BC66-4F3F-98B1-6E8F34ADA6B5}" presName="accentRepeatNode" presStyleLbl="solidFgAcc1" presStyleIdx="1" presStyleCnt="4"/>
      <dgm:spPr/>
    </dgm:pt>
    <dgm:pt modelId="{3157A240-8981-4A0C-8E15-00B9242EA8FC}" type="pres">
      <dgm:prSet presAssocID="{B3DF8346-81C4-4DE1-B4C5-1D593A98DDFE}" presName="text_3" presStyleLbl="node1" presStyleIdx="2" presStyleCnt="4">
        <dgm:presLayoutVars>
          <dgm:bulletEnabled val="1"/>
        </dgm:presLayoutVars>
      </dgm:prSet>
      <dgm:spPr/>
    </dgm:pt>
    <dgm:pt modelId="{A9C7067B-D482-4731-A186-51B1334ECD3D}" type="pres">
      <dgm:prSet presAssocID="{B3DF8346-81C4-4DE1-B4C5-1D593A98DDFE}" presName="accent_3" presStyleCnt="0"/>
      <dgm:spPr/>
    </dgm:pt>
    <dgm:pt modelId="{3B14693D-04B2-45AB-8EBC-7BA02A3995D4}" type="pres">
      <dgm:prSet presAssocID="{B3DF8346-81C4-4DE1-B4C5-1D593A98DDFE}" presName="accentRepeatNode" presStyleLbl="solidFgAcc1" presStyleIdx="2" presStyleCnt="4"/>
      <dgm:spPr/>
    </dgm:pt>
    <dgm:pt modelId="{F67DB531-AF2E-4D54-98AD-8E193F3A3E70}" type="pres">
      <dgm:prSet presAssocID="{B0C2B40B-4AED-473B-8567-FCDE266A7255}" presName="text_4" presStyleLbl="node1" presStyleIdx="3" presStyleCnt="4">
        <dgm:presLayoutVars>
          <dgm:bulletEnabled val="1"/>
        </dgm:presLayoutVars>
      </dgm:prSet>
      <dgm:spPr/>
    </dgm:pt>
    <dgm:pt modelId="{323904FA-B078-4404-967F-031685D58916}" type="pres">
      <dgm:prSet presAssocID="{B0C2B40B-4AED-473B-8567-FCDE266A7255}" presName="accent_4" presStyleCnt="0"/>
      <dgm:spPr/>
    </dgm:pt>
    <dgm:pt modelId="{345D4E1B-7362-4354-B9E6-C8B11C37D02F}" type="pres">
      <dgm:prSet presAssocID="{B0C2B40B-4AED-473B-8567-FCDE266A7255}" presName="accentRepeatNode" presStyleLbl="solidFgAcc1" presStyleIdx="3" presStyleCnt="4"/>
      <dgm:spPr/>
    </dgm:pt>
  </dgm:ptLst>
  <dgm:cxnLst>
    <dgm:cxn modelId="{44DA2307-BF61-47BB-A3A8-4B861B98163B}" type="presOf" srcId="{036DAB89-8190-47F4-B286-E50F6F9EE5DC}" destId="{4124A5B7-28B5-4283-8504-5116A846B92E}" srcOrd="0" destOrd="0" presId="urn:microsoft.com/office/officeart/2008/layout/VerticalCurvedList"/>
    <dgm:cxn modelId="{36021979-F9EA-44E3-BD23-1F3A7263EB5E}" srcId="{F2FF69B1-14AF-46D6-8819-9B058D80C1DD}" destId="{036DAB89-8190-47F4-B286-E50F6F9EE5DC}" srcOrd="0" destOrd="0" parTransId="{4515E880-4687-4505-9E10-0288A088BF90}" sibTransId="{86F5A2A9-2F22-4C17-8AAF-B494D475A2AB}"/>
    <dgm:cxn modelId="{A8CF987D-44FE-4668-8592-ED7DC413E07F}" type="presOf" srcId="{ED965909-BC66-4F3F-98B1-6E8F34ADA6B5}" destId="{C283D1E2-B088-4FB4-B895-C280A83AF6E2}" srcOrd="0" destOrd="0" presId="urn:microsoft.com/office/officeart/2008/layout/VerticalCurvedList"/>
    <dgm:cxn modelId="{680B337E-9579-41F1-9758-7B430DEE8BC0}" srcId="{F2FF69B1-14AF-46D6-8819-9B058D80C1DD}" destId="{B3DF8346-81C4-4DE1-B4C5-1D593A98DDFE}" srcOrd="2" destOrd="0" parTransId="{DE5C8355-3F28-408F-9C27-FEE9148A1873}" sibTransId="{8D759C1A-38F9-4D63-9B3B-811F072CC39D}"/>
    <dgm:cxn modelId="{EBD20184-90FD-41FA-BA65-10B2030DDC45}" srcId="{F2FF69B1-14AF-46D6-8819-9B058D80C1DD}" destId="{B0C2B40B-4AED-473B-8567-FCDE266A7255}" srcOrd="3" destOrd="0" parTransId="{F0C726F0-414C-43A7-A1CA-0CC78437A9F3}" sibTransId="{B26A9483-6060-475E-88E1-14377938444E}"/>
    <dgm:cxn modelId="{16706FA1-A4DA-45CE-BA5D-0831EBCA618A}" type="presOf" srcId="{B0C2B40B-4AED-473B-8567-FCDE266A7255}" destId="{F67DB531-AF2E-4D54-98AD-8E193F3A3E70}" srcOrd="0" destOrd="0" presId="urn:microsoft.com/office/officeart/2008/layout/VerticalCurvedList"/>
    <dgm:cxn modelId="{CC042CB6-0C32-47E1-8AA4-EF5FAB6C3DF8}" type="presOf" srcId="{86F5A2A9-2F22-4C17-8AAF-B494D475A2AB}" destId="{3748C81A-6D4B-4431-8646-6EFED926E95E}" srcOrd="0" destOrd="0" presId="urn:microsoft.com/office/officeart/2008/layout/VerticalCurvedList"/>
    <dgm:cxn modelId="{3F5AFACC-A7F2-4A43-B699-6E616D7267EF}" type="presOf" srcId="{B3DF8346-81C4-4DE1-B4C5-1D593A98DDFE}" destId="{3157A240-8981-4A0C-8E15-00B9242EA8FC}" srcOrd="0" destOrd="0" presId="urn:microsoft.com/office/officeart/2008/layout/VerticalCurvedList"/>
    <dgm:cxn modelId="{E1D16BDB-D889-4A1C-92D5-F9B00AF103DC}" type="presOf" srcId="{F2FF69B1-14AF-46D6-8819-9B058D80C1DD}" destId="{56394D91-13A6-4DC5-A1B4-1B348663A09C}" srcOrd="0" destOrd="0" presId="urn:microsoft.com/office/officeart/2008/layout/VerticalCurvedList"/>
    <dgm:cxn modelId="{5CC1DDEB-7FDD-4526-8E5A-CF745327EE21}" srcId="{F2FF69B1-14AF-46D6-8819-9B058D80C1DD}" destId="{ED965909-BC66-4F3F-98B1-6E8F34ADA6B5}" srcOrd="1" destOrd="0" parTransId="{4CEB4F46-EAD4-4143-A8E3-EB250FA36E8A}" sibTransId="{6D01091F-0442-47C6-B013-0D079095387D}"/>
    <dgm:cxn modelId="{86F898A3-7179-4A02-A9F2-88ACA1096C0D}" type="presParOf" srcId="{56394D91-13A6-4DC5-A1B4-1B348663A09C}" destId="{F9EC1671-BA18-408F-AAE7-B22F2FE190C2}" srcOrd="0" destOrd="0" presId="urn:microsoft.com/office/officeart/2008/layout/VerticalCurvedList"/>
    <dgm:cxn modelId="{7B1C8816-FD59-4918-A0A7-AF4B23031B77}" type="presParOf" srcId="{F9EC1671-BA18-408F-AAE7-B22F2FE190C2}" destId="{2CDA1D7B-9D15-45E9-B486-0F388A5F0065}" srcOrd="0" destOrd="0" presId="urn:microsoft.com/office/officeart/2008/layout/VerticalCurvedList"/>
    <dgm:cxn modelId="{DA4E74D5-C2BC-421F-A66F-35BCE9060D06}" type="presParOf" srcId="{2CDA1D7B-9D15-45E9-B486-0F388A5F0065}" destId="{12CB108F-2ED5-47C3-8BF7-B0E263E1C87D}" srcOrd="0" destOrd="0" presId="urn:microsoft.com/office/officeart/2008/layout/VerticalCurvedList"/>
    <dgm:cxn modelId="{EEEF048F-97BE-4326-B54B-C6098A3741B7}" type="presParOf" srcId="{2CDA1D7B-9D15-45E9-B486-0F388A5F0065}" destId="{3748C81A-6D4B-4431-8646-6EFED926E95E}" srcOrd="1" destOrd="0" presId="urn:microsoft.com/office/officeart/2008/layout/VerticalCurvedList"/>
    <dgm:cxn modelId="{57866D50-BBE1-4387-A41D-BDD150F023A9}" type="presParOf" srcId="{2CDA1D7B-9D15-45E9-B486-0F388A5F0065}" destId="{8A33BA49-CD0A-4287-ADE8-2B703FD1064D}" srcOrd="2" destOrd="0" presId="urn:microsoft.com/office/officeart/2008/layout/VerticalCurvedList"/>
    <dgm:cxn modelId="{30E34767-11D3-426F-987C-3B645C6619C6}" type="presParOf" srcId="{2CDA1D7B-9D15-45E9-B486-0F388A5F0065}" destId="{42DC00E8-48E4-46D6-A1F4-51FC3071E8B3}" srcOrd="3" destOrd="0" presId="urn:microsoft.com/office/officeart/2008/layout/VerticalCurvedList"/>
    <dgm:cxn modelId="{DD8FCB73-CFDA-47C9-A973-93A88DCC8BD2}" type="presParOf" srcId="{F9EC1671-BA18-408F-AAE7-B22F2FE190C2}" destId="{4124A5B7-28B5-4283-8504-5116A846B92E}" srcOrd="1" destOrd="0" presId="urn:microsoft.com/office/officeart/2008/layout/VerticalCurvedList"/>
    <dgm:cxn modelId="{A5E39A82-36C2-44F9-BE6E-09D63948366C}" type="presParOf" srcId="{F9EC1671-BA18-408F-AAE7-B22F2FE190C2}" destId="{673231C5-C60C-4F58-89A3-BBBA30BD7912}" srcOrd="2" destOrd="0" presId="urn:microsoft.com/office/officeart/2008/layout/VerticalCurvedList"/>
    <dgm:cxn modelId="{05BBCC38-2AA6-4121-903F-481CDC237817}" type="presParOf" srcId="{673231C5-C60C-4F58-89A3-BBBA30BD7912}" destId="{C4C039C4-4E7C-4530-BEFB-6B20530B1792}" srcOrd="0" destOrd="0" presId="urn:microsoft.com/office/officeart/2008/layout/VerticalCurvedList"/>
    <dgm:cxn modelId="{09BE8D67-D3BE-47CE-BFFE-E1F87A812BE3}" type="presParOf" srcId="{F9EC1671-BA18-408F-AAE7-B22F2FE190C2}" destId="{C283D1E2-B088-4FB4-B895-C280A83AF6E2}" srcOrd="3" destOrd="0" presId="urn:microsoft.com/office/officeart/2008/layout/VerticalCurvedList"/>
    <dgm:cxn modelId="{A90EE458-47ED-45E9-8508-82342E8910EE}" type="presParOf" srcId="{F9EC1671-BA18-408F-AAE7-B22F2FE190C2}" destId="{3B73C1DD-589B-4DA9-BB35-914481445F13}" srcOrd="4" destOrd="0" presId="urn:microsoft.com/office/officeart/2008/layout/VerticalCurvedList"/>
    <dgm:cxn modelId="{44F0679D-4BA3-4723-9F66-71B713756F26}" type="presParOf" srcId="{3B73C1DD-589B-4DA9-BB35-914481445F13}" destId="{C95CBC7A-510E-4774-9E3A-F4F83EBDA1EB}" srcOrd="0" destOrd="0" presId="urn:microsoft.com/office/officeart/2008/layout/VerticalCurvedList"/>
    <dgm:cxn modelId="{AAE6F050-7347-46EE-9E9E-43ED51FC420C}" type="presParOf" srcId="{F9EC1671-BA18-408F-AAE7-B22F2FE190C2}" destId="{3157A240-8981-4A0C-8E15-00B9242EA8FC}" srcOrd="5" destOrd="0" presId="urn:microsoft.com/office/officeart/2008/layout/VerticalCurvedList"/>
    <dgm:cxn modelId="{E44C1FEA-A804-4CE6-AF44-F2B6B0914547}" type="presParOf" srcId="{F9EC1671-BA18-408F-AAE7-B22F2FE190C2}" destId="{A9C7067B-D482-4731-A186-51B1334ECD3D}" srcOrd="6" destOrd="0" presId="urn:microsoft.com/office/officeart/2008/layout/VerticalCurvedList"/>
    <dgm:cxn modelId="{6D1BC82B-6DC2-4323-9077-16CF14183585}" type="presParOf" srcId="{A9C7067B-D482-4731-A186-51B1334ECD3D}" destId="{3B14693D-04B2-45AB-8EBC-7BA02A3995D4}" srcOrd="0" destOrd="0" presId="urn:microsoft.com/office/officeart/2008/layout/VerticalCurvedList"/>
    <dgm:cxn modelId="{1D19125A-A576-421F-B360-630FE6B95467}" type="presParOf" srcId="{F9EC1671-BA18-408F-AAE7-B22F2FE190C2}" destId="{F67DB531-AF2E-4D54-98AD-8E193F3A3E70}" srcOrd="7" destOrd="0" presId="urn:microsoft.com/office/officeart/2008/layout/VerticalCurvedList"/>
    <dgm:cxn modelId="{2D4D7C62-F15A-45D5-9AD1-45B5733285B7}" type="presParOf" srcId="{F9EC1671-BA18-408F-AAE7-B22F2FE190C2}" destId="{323904FA-B078-4404-967F-031685D58916}" srcOrd="8" destOrd="0" presId="urn:microsoft.com/office/officeart/2008/layout/VerticalCurvedList"/>
    <dgm:cxn modelId="{FF818648-FBAF-4440-83EB-4763C484F277}" type="presParOf" srcId="{323904FA-B078-4404-967F-031685D58916}" destId="{345D4E1B-7362-4354-B9E6-C8B11C37D02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7E7D3EC-24C4-48D8-ABD9-DA53BAEA522D}" type="doc">
      <dgm:prSet loTypeId="urn:microsoft.com/office/officeart/2005/8/layout/cycle3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05E182E5-BE90-4E9C-82C2-6B57550C99CD}">
      <dgm:prSet phldrT="[Text]"/>
      <dgm:spPr>
        <a:solidFill>
          <a:srgbClr val="FFC000"/>
        </a:solidFill>
      </dgm:spPr>
      <dgm:t>
        <a:bodyPr/>
        <a:lstStyle/>
        <a:p>
          <a:r>
            <a:rPr lang="en-US"/>
            <a:t>Personal Identity</a:t>
          </a:r>
        </a:p>
      </dgm:t>
    </dgm:pt>
    <dgm:pt modelId="{E2CB5F92-AE0D-400E-8793-00B9FB4D0779}" type="parTrans" cxnId="{6BA11FDA-9D37-49BB-91E6-4FAD9A7E271A}">
      <dgm:prSet/>
      <dgm:spPr/>
      <dgm:t>
        <a:bodyPr/>
        <a:lstStyle/>
        <a:p>
          <a:endParaRPr lang="en-US"/>
        </a:p>
      </dgm:t>
    </dgm:pt>
    <dgm:pt modelId="{73503710-A383-47FA-B01E-ED8A1DAB01F8}" type="sibTrans" cxnId="{6BA11FDA-9D37-49BB-91E6-4FAD9A7E271A}">
      <dgm:prSet/>
      <dgm:spPr/>
      <dgm:t>
        <a:bodyPr/>
        <a:lstStyle/>
        <a:p>
          <a:endParaRPr lang="en-US"/>
        </a:p>
      </dgm:t>
    </dgm:pt>
    <dgm:pt modelId="{5CFD8108-86EF-49D8-B9D4-7D9751DD46C7}">
      <dgm:prSet phldrT="[Text]"/>
      <dgm:spPr>
        <a:solidFill>
          <a:srgbClr val="00B050"/>
        </a:solidFill>
      </dgm:spPr>
      <dgm:t>
        <a:bodyPr/>
        <a:lstStyle/>
        <a:p>
          <a:r>
            <a:rPr lang="en-US"/>
            <a:t>Professional Identity</a:t>
          </a:r>
        </a:p>
      </dgm:t>
    </dgm:pt>
    <dgm:pt modelId="{3E8A3D0C-B5B2-4656-98DD-414A28DCF004}" type="parTrans" cxnId="{70E22A6B-0B4F-4464-A3FC-5C9B0E5E2591}">
      <dgm:prSet/>
      <dgm:spPr/>
      <dgm:t>
        <a:bodyPr/>
        <a:lstStyle/>
        <a:p>
          <a:endParaRPr lang="en-US"/>
        </a:p>
      </dgm:t>
    </dgm:pt>
    <dgm:pt modelId="{8B0AAD95-D280-469B-9043-03C3E8A294DC}" type="sibTrans" cxnId="{70E22A6B-0B4F-4464-A3FC-5C9B0E5E2591}">
      <dgm:prSet/>
      <dgm:spPr/>
      <dgm:t>
        <a:bodyPr/>
        <a:lstStyle/>
        <a:p>
          <a:endParaRPr lang="en-US"/>
        </a:p>
      </dgm:t>
    </dgm:pt>
    <dgm:pt modelId="{53CDCD1B-FBD1-432D-8B37-016A1380E390}">
      <dgm:prSet phldrT="[Text]"/>
      <dgm:spPr>
        <a:solidFill>
          <a:schemeClr val="accent6"/>
        </a:solidFill>
      </dgm:spPr>
      <dgm:t>
        <a:bodyPr/>
        <a:lstStyle/>
        <a:p>
          <a:r>
            <a:rPr lang="en-US"/>
            <a:t>CLOUD IDENTITY</a:t>
          </a:r>
        </a:p>
      </dgm:t>
    </dgm:pt>
    <dgm:pt modelId="{0CD51960-B8F5-4252-862F-CA0AB0322703}" type="parTrans" cxnId="{1D55DE7F-DABE-4715-86D2-721A39074C61}">
      <dgm:prSet/>
      <dgm:spPr/>
      <dgm:t>
        <a:bodyPr/>
        <a:lstStyle/>
        <a:p>
          <a:endParaRPr lang="en-US"/>
        </a:p>
      </dgm:t>
    </dgm:pt>
    <dgm:pt modelId="{C2F529E6-9068-4B91-B73B-417F59275436}" type="sibTrans" cxnId="{1D55DE7F-DABE-4715-86D2-721A39074C61}">
      <dgm:prSet/>
      <dgm:spPr/>
      <dgm:t>
        <a:bodyPr/>
        <a:lstStyle/>
        <a:p>
          <a:endParaRPr lang="en-US"/>
        </a:p>
      </dgm:t>
    </dgm:pt>
    <dgm:pt modelId="{3D67599F-EB85-47F7-B787-40E6FDFB3934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Impact on Data</a:t>
          </a:r>
        </a:p>
      </dgm:t>
    </dgm:pt>
    <dgm:pt modelId="{70F715D5-EEDE-4F84-9708-1641D907C9D0}" type="parTrans" cxnId="{C41EF1D0-2AC0-48BF-B2F7-98A2111DC791}">
      <dgm:prSet/>
      <dgm:spPr/>
      <dgm:t>
        <a:bodyPr/>
        <a:lstStyle/>
        <a:p>
          <a:endParaRPr lang="en-US"/>
        </a:p>
      </dgm:t>
    </dgm:pt>
    <dgm:pt modelId="{CCF341A5-D85F-4471-9521-B7D84FC151F7}" type="sibTrans" cxnId="{C41EF1D0-2AC0-48BF-B2F7-98A2111DC791}">
      <dgm:prSet/>
      <dgm:spPr/>
      <dgm:t>
        <a:bodyPr/>
        <a:lstStyle/>
        <a:p>
          <a:endParaRPr lang="en-US"/>
        </a:p>
      </dgm:t>
    </dgm:pt>
    <dgm:pt modelId="{35736A2A-05CC-4349-87EB-ADA4D167E40F}" type="pres">
      <dgm:prSet presAssocID="{77E7D3EC-24C4-48D8-ABD9-DA53BAEA522D}" presName="Name0" presStyleCnt="0">
        <dgm:presLayoutVars>
          <dgm:dir/>
          <dgm:resizeHandles val="exact"/>
        </dgm:presLayoutVars>
      </dgm:prSet>
      <dgm:spPr/>
    </dgm:pt>
    <dgm:pt modelId="{CCCB2A8C-4F6C-4E3A-BB02-ED389518945F}" type="pres">
      <dgm:prSet presAssocID="{77E7D3EC-24C4-48D8-ABD9-DA53BAEA522D}" presName="cycle" presStyleCnt="0"/>
      <dgm:spPr/>
    </dgm:pt>
    <dgm:pt modelId="{195333F5-B993-4E27-BA74-557FAC4DDC92}" type="pres">
      <dgm:prSet presAssocID="{53CDCD1B-FBD1-432D-8B37-016A1380E390}" presName="nodeFirstNode" presStyleLbl="node1" presStyleIdx="0" presStyleCnt="4">
        <dgm:presLayoutVars>
          <dgm:bulletEnabled val="1"/>
        </dgm:presLayoutVars>
      </dgm:prSet>
      <dgm:spPr/>
    </dgm:pt>
    <dgm:pt modelId="{ACD969DF-6EF2-42C6-A1CE-A7F79DB8DEF5}" type="pres">
      <dgm:prSet presAssocID="{C2F529E6-9068-4B91-B73B-417F59275436}" presName="sibTransFirstNode" presStyleLbl="bgShp" presStyleIdx="0" presStyleCnt="1"/>
      <dgm:spPr/>
    </dgm:pt>
    <dgm:pt modelId="{F64E446B-0D63-4479-9805-865AAC7379E7}" type="pres">
      <dgm:prSet presAssocID="{3D67599F-EB85-47F7-B787-40E6FDFB3934}" presName="nodeFollowingNodes" presStyleLbl="node1" presStyleIdx="1" presStyleCnt="4" custRadScaleRad="100656" custRadScaleInc="125000">
        <dgm:presLayoutVars>
          <dgm:bulletEnabled val="1"/>
        </dgm:presLayoutVars>
      </dgm:prSet>
      <dgm:spPr/>
    </dgm:pt>
    <dgm:pt modelId="{B1917601-40AF-4A09-B694-7C2F58107133}" type="pres">
      <dgm:prSet presAssocID="{05E182E5-BE90-4E9C-82C2-6B57550C99CD}" presName="nodeFollowingNodes" presStyleLbl="node1" presStyleIdx="2" presStyleCnt="4" custRadScaleRad="115846" custRadScaleInc="-125533">
        <dgm:presLayoutVars>
          <dgm:bulletEnabled val="1"/>
        </dgm:presLayoutVars>
      </dgm:prSet>
      <dgm:spPr/>
    </dgm:pt>
    <dgm:pt modelId="{A7EB2299-7D2D-4427-B8CD-2F841D7594DD}" type="pres">
      <dgm:prSet presAssocID="{5CFD8108-86EF-49D8-B9D4-7D9751DD46C7}" presName="nodeFollowingNodes" presStyleLbl="node1" presStyleIdx="3" presStyleCnt="4">
        <dgm:presLayoutVars>
          <dgm:bulletEnabled val="1"/>
        </dgm:presLayoutVars>
      </dgm:prSet>
      <dgm:spPr/>
    </dgm:pt>
  </dgm:ptLst>
  <dgm:cxnLst>
    <dgm:cxn modelId="{AD2BB213-EB96-4965-99A7-FE554A2AF82A}" type="presOf" srcId="{5CFD8108-86EF-49D8-B9D4-7D9751DD46C7}" destId="{A7EB2299-7D2D-4427-B8CD-2F841D7594DD}" srcOrd="0" destOrd="0" presId="urn:microsoft.com/office/officeart/2005/8/layout/cycle3"/>
    <dgm:cxn modelId="{9A9D4343-FE7E-4A81-A5F5-660B0E77220F}" type="presOf" srcId="{53CDCD1B-FBD1-432D-8B37-016A1380E390}" destId="{195333F5-B993-4E27-BA74-557FAC4DDC92}" srcOrd="0" destOrd="0" presId="urn:microsoft.com/office/officeart/2005/8/layout/cycle3"/>
    <dgm:cxn modelId="{40343D68-F875-4316-8CAA-9DD1BB4E5686}" type="presOf" srcId="{77E7D3EC-24C4-48D8-ABD9-DA53BAEA522D}" destId="{35736A2A-05CC-4349-87EB-ADA4D167E40F}" srcOrd="0" destOrd="0" presId="urn:microsoft.com/office/officeart/2005/8/layout/cycle3"/>
    <dgm:cxn modelId="{70E22A6B-0B4F-4464-A3FC-5C9B0E5E2591}" srcId="{77E7D3EC-24C4-48D8-ABD9-DA53BAEA522D}" destId="{5CFD8108-86EF-49D8-B9D4-7D9751DD46C7}" srcOrd="3" destOrd="0" parTransId="{3E8A3D0C-B5B2-4656-98DD-414A28DCF004}" sibTransId="{8B0AAD95-D280-469B-9043-03C3E8A294DC}"/>
    <dgm:cxn modelId="{76530A73-C015-4E8D-9F53-A2D8F03A5E17}" type="presOf" srcId="{C2F529E6-9068-4B91-B73B-417F59275436}" destId="{ACD969DF-6EF2-42C6-A1CE-A7F79DB8DEF5}" srcOrd="0" destOrd="0" presId="urn:microsoft.com/office/officeart/2005/8/layout/cycle3"/>
    <dgm:cxn modelId="{1D55DE7F-DABE-4715-86D2-721A39074C61}" srcId="{77E7D3EC-24C4-48D8-ABD9-DA53BAEA522D}" destId="{53CDCD1B-FBD1-432D-8B37-016A1380E390}" srcOrd="0" destOrd="0" parTransId="{0CD51960-B8F5-4252-862F-CA0AB0322703}" sibTransId="{C2F529E6-9068-4B91-B73B-417F59275436}"/>
    <dgm:cxn modelId="{0F08FBAF-64E6-42EB-A55B-6A71A5659B65}" type="presOf" srcId="{05E182E5-BE90-4E9C-82C2-6B57550C99CD}" destId="{B1917601-40AF-4A09-B694-7C2F58107133}" srcOrd="0" destOrd="0" presId="urn:microsoft.com/office/officeart/2005/8/layout/cycle3"/>
    <dgm:cxn modelId="{C41EF1D0-2AC0-48BF-B2F7-98A2111DC791}" srcId="{77E7D3EC-24C4-48D8-ABD9-DA53BAEA522D}" destId="{3D67599F-EB85-47F7-B787-40E6FDFB3934}" srcOrd="1" destOrd="0" parTransId="{70F715D5-EEDE-4F84-9708-1641D907C9D0}" sibTransId="{CCF341A5-D85F-4471-9521-B7D84FC151F7}"/>
    <dgm:cxn modelId="{6BA11FDA-9D37-49BB-91E6-4FAD9A7E271A}" srcId="{77E7D3EC-24C4-48D8-ABD9-DA53BAEA522D}" destId="{05E182E5-BE90-4E9C-82C2-6B57550C99CD}" srcOrd="2" destOrd="0" parTransId="{E2CB5F92-AE0D-400E-8793-00B9FB4D0779}" sibTransId="{73503710-A383-47FA-B01E-ED8A1DAB01F8}"/>
    <dgm:cxn modelId="{36185DE2-2AAB-4F24-987C-86A67FFA3697}" type="presOf" srcId="{3D67599F-EB85-47F7-B787-40E6FDFB3934}" destId="{F64E446B-0D63-4479-9805-865AAC7379E7}" srcOrd="0" destOrd="0" presId="urn:microsoft.com/office/officeart/2005/8/layout/cycle3"/>
    <dgm:cxn modelId="{D41B5C4F-1F49-4649-8DB4-9C0984E42C51}" type="presParOf" srcId="{35736A2A-05CC-4349-87EB-ADA4D167E40F}" destId="{CCCB2A8C-4F6C-4E3A-BB02-ED389518945F}" srcOrd="0" destOrd="0" presId="urn:microsoft.com/office/officeart/2005/8/layout/cycle3"/>
    <dgm:cxn modelId="{C10A7029-25B8-4750-BDDD-498FC9219DA5}" type="presParOf" srcId="{CCCB2A8C-4F6C-4E3A-BB02-ED389518945F}" destId="{195333F5-B993-4E27-BA74-557FAC4DDC92}" srcOrd="0" destOrd="0" presId="urn:microsoft.com/office/officeart/2005/8/layout/cycle3"/>
    <dgm:cxn modelId="{5DF7230E-0218-46AC-A4CA-0B8671420CEE}" type="presParOf" srcId="{CCCB2A8C-4F6C-4E3A-BB02-ED389518945F}" destId="{ACD969DF-6EF2-42C6-A1CE-A7F79DB8DEF5}" srcOrd="1" destOrd="0" presId="urn:microsoft.com/office/officeart/2005/8/layout/cycle3"/>
    <dgm:cxn modelId="{BA7AA93F-CB42-4671-BD44-CDB37C3CE66D}" type="presParOf" srcId="{CCCB2A8C-4F6C-4E3A-BB02-ED389518945F}" destId="{F64E446B-0D63-4479-9805-865AAC7379E7}" srcOrd="2" destOrd="0" presId="urn:microsoft.com/office/officeart/2005/8/layout/cycle3"/>
    <dgm:cxn modelId="{0FDB42EB-135E-4D86-B467-4A98844AA98B}" type="presParOf" srcId="{CCCB2A8C-4F6C-4E3A-BB02-ED389518945F}" destId="{B1917601-40AF-4A09-B694-7C2F58107133}" srcOrd="3" destOrd="0" presId="urn:microsoft.com/office/officeart/2005/8/layout/cycle3"/>
    <dgm:cxn modelId="{6D507480-94C0-49C3-9B97-18FCD9C1F36B}" type="presParOf" srcId="{CCCB2A8C-4F6C-4E3A-BB02-ED389518945F}" destId="{A7EB2299-7D2D-4427-B8CD-2F841D7594DD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48FFA6C-711B-49AA-BA1A-1521A660EA53}" type="doc">
      <dgm:prSet loTypeId="urn:microsoft.com/office/officeart/2005/8/layout/matrix1" loCatId="matrix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25E772B-1C83-40B3-ACA7-298BFD0167D5}">
      <dgm:prSet phldrT="[Text]" custT="1"/>
      <dgm:spPr>
        <a:solidFill>
          <a:srgbClr val="F45223"/>
        </a:solidFill>
      </dgm:spPr>
      <dgm:t>
        <a:bodyPr/>
        <a:lstStyle/>
        <a:p>
          <a:r>
            <a:rPr lang="en-US" sz="4800" b="1" dirty="0">
              <a:solidFill>
                <a:schemeClr val="bg1"/>
              </a:solidFill>
            </a:rPr>
            <a:t>Microsoft 365</a:t>
          </a:r>
        </a:p>
      </dgm:t>
    </dgm:pt>
    <dgm:pt modelId="{117A26C2-76DD-411F-BF23-5825D6AA1E0E}" type="parTrans" cxnId="{D5FF66F6-D239-4798-885E-A5CA1ADE02B4}">
      <dgm:prSet/>
      <dgm:spPr/>
      <dgm:t>
        <a:bodyPr/>
        <a:lstStyle/>
        <a:p>
          <a:endParaRPr lang="en-US"/>
        </a:p>
      </dgm:t>
    </dgm:pt>
    <dgm:pt modelId="{F5D3BF75-7097-46EA-8345-BAD35DB4F2EB}" type="sibTrans" cxnId="{D5FF66F6-D239-4798-885E-A5CA1ADE02B4}">
      <dgm:prSet/>
      <dgm:spPr/>
      <dgm:t>
        <a:bodyPr/>
        <a:lstStyle/>
        <a:p>
          <a:endParaRPr lang="en-US"/>
        </a:p>
      </dgm:t>
    </dgm:pt>
    <dgm:pt modelId="{903192D8-F859-4047-8039-AE9300F94068}">
      <dgm:prSet phldrT="[Text]"/>
      <dgm:spPr>
        <a:solidFill>
          <a:srgbClr val="6F358A"/>
        </a:solidFill>
      </dgm:spPr>
      <dgm:t>
        <a:bodyPr/>
        <a:lstStyle/>
        <a:p>
          <a:r>
            <a:rPr lang="en-US" dirty="0"/>
            <a:t>Cloud and Desktop Applications</a:t>
          </a:r>
        </a:p>
      </dgm:t>
    </dgm:pt>
    <dgm:pt modelId="{8052ABA0-91C9-4062-8D9B-5A0A5A5D564B}" type="parTrans" cxnId="{E3F41885-E897-407E-8663-B50DADE9EC64}">
      <dgm:prSet/>
      <dgm:spPr/>
      <dgm:t>
        <a:bodyPr/>
        <a:lstStyle/>
        <a:p>
          <a:endParaRPr lang="en-US"/>
        </a:p>
      </dgm:t>
    </dgm:pt>
    <dgm:pt modelId="{A7304DAE-0829-4E8D-95B6-F8F552340E9B}" type="sibTrans" cxnId="{E3F41885-E897-407E-8663-B50DADE9EC64}">
      <dgm:prSet/>
      <dgm:spPr/>
      <dgm:t>
        <a:bodyPr/>
        <a:lstStyle/>
        <a:p>
          <a:endParaRPr lang="en-US"/>
        </a:p>
      </dgm:t>
    </dgm:pt>
    <dgm:pt modelId="{3FF4282A-6431-4FD3-9000-6B5A7DE811CC}">
      <dgm:prSet phldrT="[Text]"/>
      <dgm:spPr>
        <a:solidFill>
          <a:srgbClr val="7DBA21"/>
        </a:solidFill>
      </dgm:spPr>
      <dgm:t>
        <a:bodyPr/>
        <a:lstStyle/>
        <a:p>
          <a:r>
            <a:rPr lang="en-US" dirty="0"/>
            <a:t>HTTPS Access using OneDrive for Business</a:t>
          </a:r>
        </a:p>
      </dgm:t>
    </dgm:pt>
    <dgm:pt modelId="{8E8C1706-0A54-43B3-A665-C7B58C2ADA17}" type="parTrans" cxnId="{56784E86-8C01-4A07-98D0-90AA95911628}">
      <dgm:prSet/>
      <dgm:spPr/>
      <dgm:t>
        <a:bodyPr/>
        <a:lstStyle/>
        <a:p>
          <a:endParaRPr lang="en-US"/>
        </a:p>
      </dgm:t>
    </dgm:pt>
    <dgm:pt modelId="{CAF6A9B7-6A11-4055-8EFC-776D8DEA17C3}" type="sibTrans" cxnId="{56784E86-8C01-4A07-98D0-90AA95911628}">
      <dgm:prSet/>
      <dgm:spPr/>
      <dgm:t>
        <a:bodyPr/>
        <a:lstStyle/>
        <a:p>
          <a:endParaRPr lang="en-US"/>
        </a:p>
      </dgm:t>
    </dgm:pt>
    <dgm:pt modelId="{F167107B-2793-486C-A5AE-489F2FD490C6}">
      <dgm:prSet phldrT="[Text]"/>
      <dgm:spPr>
        <a:solidFill>
          <a:srgbClr val="FEBA29"/>
        </a:solidFill>
      </dgm:spPr>
      <dgm:t>
        <a:bodyPr/>
        <a:lstStyle/>
        <a:p>
          <a:r>
            <a:rPr lang="en-US" dirty="0"/>
            <a:t>Productivity From Any Device</a:t>
          </a:r>
        </a:p>
        <a:p>
          <a:endParaRPr lang="en-US" dirty="0"/>
        </a:p>
      </dgm:t>
    </dgm:pt>
    <dgm:pt modelId="{78351E3E-55DD-4A19-875C-2136FE96D61A}" type="parTrans" cxnId="{5B20139A-477E-40CA-8320-E27BD069D1DD}">
      <dgm:prSet/>
      <dgm:spPr/>
      <dgm:t>
        <a:bodyPr/>
        <a:lstStyle/>
        <a:p>
          <a:endParaRPr lang="en-US"/>
        </a:p>
      </dgm:t>
    </dgm:pt>
    <dgm:pt modelId="{767E81CB-E91F-41F9-BE64-28419AF5DAD8}" type="sibTrans" cxnId="{5B20139A-477E-40CA-8320-E27BD069D1DD}">
      <dgm:prSet/>
      <dgm:spPr/>
      <dgm:t>
        <a:bodyPr/>
        <a:lstStyle/>
        <a:p>
          <a:endParaRPr lang="en-US"/>
        </a:p>
      </dgm:t>
    </dgm:pt>
    <dgm:pt modelId="{E2BB0E2D-CF5B-4F94-80E0-A602C1A64457}">
      <dgm:prSet phldrT="[Text]"/>
      <dgm:spPr>
        <a:solidFill>
          <a:srgbClr val="15A1EE"/>
        </a:solidFill>
      </dgm:spPr>
      <dgm:t>
        <a:bodyPr/>
        <a:lstStyle/>
        <a:p>
          <a:r>
            <a:rPr lang="en-US" dirty="0"/>
            <a:t>Collaboration From Any Device</a:t>
          </a:r>
        </a:p>
        <a:p>
          <a:endParaRPr lang="en-US" dirty="0"/>
        </a:p>
      </dgm:t>
    </dgm:pt>
    <dgm:pt modelId="{6F4740AA-1AFB-4FE3-BB2E-94B454A041CF}" type="parTrans" cxnId="{EE6FD6D3-0A16-4FCF-BF6D-0F60648819A5}">
      <dgm:prSet/>
      <dgm:spPr/>
      <dgm:t>
        <a:bodyPr/>
        <a:lstStyle/>
        <a:p>
          <a:endParaRPr lang="en-US"/>
        </a:p>
      </dgm:t>
    </dgm:pt>
    <dgm:pt modelId="{E8F7614D-FDAE-489C-8189-8A9FACB1DD6C}" type="sibTrans" cxnId="{EE6FD6D3-0A16-4FCF-BF6D-0F60648819A5}">
      <dgm:prSet/>
      <dgm:spPr/>
      <dgm:t>
        <a:bodyPr/>
        <a:lstStyle/>
        <a:p>
          <a:endParaRPr lang="en-US"/>
        </a:p>
      </dgm:t>
    </dgm:pt>
    <dgm:pt modelId="{44C14177-DAD4-4B2F-9A73-27D7F1782123}" type="pres">
      <dgm:prSet presAssocID="{E48FFA6C-711B-49AA-BA1A-1521A660EA53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67BADCC-04CB-4134-8993-75F7E2BEE558}" type="pres">
      <dgm:prSet presAssocID="{E48FFA6C-711B-49AA-BA1A-1521A660EA53}" presName="matrix" presStyleCnt="0"/>
      <dgm:spPr/>
    </dgm:pt>
    <dgm:pt modelId="{6C86B10D-E447-40BF-B18B-267DCA1019E5}" type="pres">
      <dgm:prSet presAssocID="{E48FFA6C-711B-49AA-BA1A-1521A660EA53}" presName="tile1" presStyleLbl="node1" presStyleIdx="0" presStyleCnt="4"/>
      <dgm:spPr/>
    </dgm:pt>
    <dgm:pt modelId="{92E37E5C-A7EC-4F40-B44B-917C6EA7BE2F}" type="pres">
      <dgm:prSet presAssocID="{E48FFA6C-711B-49AA-BA1A-1521A660EA53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47D63631-1C99-46F8-9C9D-396E2E6C0119}" type="pres">
      <dgm:prSet presAssocID="{E48FFA6C-711B-49AA-BA1A-1521A660EA53}" presName="tile2" presStyleLbl="node1" presStyleIdx="1" presStyleCnt="4"/>
      <dgm:spPr/>
    </dgm:pt>
    <dgm:pt modelId="{EFC2F221-3A80-4748-AA46-A8638BB2A394}" type="pres">
      <dgm:prSet presAssocID="{E48FFA6C-711B-49AA-BA1A-1521A660EA53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9157F9D-DE9F-45FC-A934-4F3A8572A635}" type="pres">
      <dgm:prSet presAssocID="{E48FFA6C-711B-49AA-BA1A-1521A660EA53}" presName="tile3" presStyleLbl="node1" presStyleIdx="2" presStyleCnt="4"/>
      <dgm:spPr/>
    </dgm:pt>
    <dgm:pt modelId="{3FC4468B-6A3A-42E4-AA31-804D2C865148}" type="pres">
      <dgm:prSet presAssocID="{E48FFA6C-711B-49AA-BA1A-1521A660EA53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358F7CB0-3AD8-42BA-9B14-24E833312A56}" type="pres">
      <dgm:prSet presAssocID="{E48FFA6C-711B-49AA-BA1A-1521A660EA53}" presName="tile4" presStyleLbl="node1" presStyleIdx="3" presStyleCnt="4"/>
      <dgm:spPr/>
    </dgm:pt>
    <dgm:pt modelId="{662E5DE8-8D65-4816-AB70-5F6A460D9030}" type="pres">
      <dgm:prSet presAssocID="{E48FFA6C-711B-49AA-BA1A-1521A660EA53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B31732DC-4C4C-4A7E-8D88-7D5B3CCC17B1}" type="pres">
      <dgm:prSet presAssocID="{E48FFA6C-711B-49AA-BA1A-1521A660EA53}" presName="centerTile" presStyleLbl="fgShp" presStyleIdx="0" presStyleCnt="1" custScaleX="161574" custScaleY="88967">
        <dgm:presLayoutVars>
          <dgm:chMax val="0"/>
          <dgm:chPref val="0"/>
        </dgm:presLayoutVars>
      </dgm:prSet>
      <dgm:spPr/>
    </dgm:pt>
  </dgm:ptLst>
  <dgm:cxnLst>
    <dgm:cxn modelId="{E4532F0C-908B-4EE1-ADDD-628D6CAA3401}" type="presOf" srcId="{903192D8-F859-4047-8039-AE9300F94068}" destId="{6C86B10D-E447-40BF-B18B-267DCA1019E5}" srcOrd="0" destOrd="0" presId="urn:microsoft.com/office/officeart/2005/8/layout/matrix1"/>
    <dgm:cxn modelId="{A79A6210-16B1-4407-8FC1-E03240C43F9A}" type="presOf" srcId="{F25E772B-1C83-40B3-ACA7-298BFD0167D5}" destId="{B31732DC-4C4C-4A7E-8D88-7D5B3CCC17B1}" srcOrd="0" destOrd="0" presId="urn:microsoft.com/office/officeart/2005/8/layout/matrix1"/>
    <dgm:cxn modelId="{2BA1F32A-C850-47BC-8817-98C36BD193A4}" type="presOf" srcId="{E2BB0E2D-CF5B-4F94-80E0-A602C1A64457}" destId="{662E5DE8-8D65-4816-AB70-5F6A460D9030}" srcOrd="1" destOrd="0" presId="urn:microsoft.com/office/officeart/2005/8/layout/matrix1"/>
    <dgm:cxn modelId="{1A61925D-36A3-4D0C-A547-B1EB18F1EC4B}" type="presOf" srcId="{E2BB0E2D-CF5B-4F94-80E0-A602C1A64457}" destId="{358F7CB0-3AD8-42BA-9B14-24E833312A56}" srcOrd="0" destOrd="0" presId="urn:microsoft.com/office/officeart/2005/8/layout/matrix1"/>
    <dgm:cxn modelId="{C6852276-FD7F-4E80-B326-E3BDD4A9681B}" type="presOf" srcId="{F167107B-2793-486C-A5AE-489F2FD490C6}" destId="{3FC4468B-6A3A-42E4-AA31-804D2C865148}" srcOrd="1" destOrd="0" presId="urn:microsoft.com/office/officeart/2005/8/layout/matrix1"/>
    <dgm:cxn modelId="{E3F41885-E897-407E-8663-B50DADE9EC64}" srcId="{F25E772B-1C83-40B3-ACA7-298BFD0167D5}" destId="{903192D8-F859-4047-8039-AE9300F94068}" srcOrd="0" destOrd="0" parTransId="{8052ABA0-91C9-4062-8D9B-5A0A5A5D564B}" sibTransId="{A7304DAE-0829-4E8D-95B6-F8F552340E9B}"/>
    <dgm:cxn modelId="{56784E86-8C01-4A07-98D0-90AA95911628}" srcId="{F25E772B-1C83-40B3-ACA7-298BFD0167D5}" destId="{3FF4282A-6431-4FD3-9000-6B5A7DE811CC}" srcOrd="1" destOrd="0" parTransId="{8E8C1706-0A54-43B3-A665-C7B58C2ADA17}" sibTransId="{CAF6A9B7-6A11-4055-8EFC-776D8DEA17C3}"/>
    <dgm:cxn modelId="{5B20139A-477E-40CA-8320-E27BD069D1DD}" srcId="{F25E772B-1C83-40B3-ACA7-298BFD0167D5}" destId="{F167107B-2793-486C-A5AE-489F2FD490C6}" srcOrd="2" destOrd="0" parTransId="{78351E3E-55DD-4A19-875C-2136FE96D61A}" sibTransId="{767E81CB-E91F-41F9-BE64-28419AF5DAD8}"/>
    <dgm:cxn modelId="{75ED5FB3-98F5-449D-A769-1C61CC2D643E}" type="presOf" srcId="{F167107B-2793-486C-A5AE-489F2FD490C6}" destId="{89157F9D-DE9F-45FC-A934-4F3A8572A635}" srcOrd="0" destOrd="0" presId="urn:microsoft.com/office/officeart/2005/8/layout/matrix1"/>
    <dgm:cxn modelId="{F7F96CB4-3ADC-4EF4-8F07-828881CBEF2B}" type="presOf" srcId="{3FF4282A-6431-4FD3-9000-6B5A7DE811CC}" destId="{47D63631-1C99-46F8-9C9D-396E2E6C0119}" srcOrd="0" destOrd="0" presId="urn:microsoft.com/office/officeart/2005/8/layout/matrix1"/>
    <dgm:cxn modelId="{956058CF-9DCD-4C2F-8D2B-165421BA77CA}" type="presOf" srcId="{3FF4282A-6431-4FD3-9000-6B5A7DE811CC}" destId="{EFC2F221-3A80-4748-AA46-A8638BB2A394}" srcOrd="1" destOrd="0" presId="urn:microsoft.com/office/officeart/2005/8/layout/matrix1"/>
    <dgm:cxn modelId="{EE6FD6D3-0A16-4FCF-BF6D-0F60648819A5}" srcId="{F25E772B-1C83-40B3-ACA7-298BFD0167D5}" destId="{E2BB0E2D-CF5B-4F94-80E0-A602C1A64457}" srcOrd="3" destOrd="0" parTransId="{6F4740AA-1AFB-4FE3-BB2E-94B454A041CF}" sibTransId="{E8F7614D-FDAE-489C-8189-8A9FACB1DD6C}"/>
    <dgm:cxn modelId="{A02020EB-EBAC-4299-B431-E58B044706C3}" type="presOf" srcId="{E48FFA6C-711B-49AA-BA1A-1521A660EA53}" destId="{44C14177-DAD4-4B2F-9A73-27D7F1782123}" srcOrd="0" destOrd="0" presId="urn:microsoft.com/office/officeart/2005/8/layout/matrix1"/>
    <dgm:cxn modelId="{D5FF66F6-D239-4798-885E-A5CA1ADE02B4}" srcId="{E48FFA6C-711B-49AA-BA1A-1521A660EA53}" destId="{F25E772B-1C83-40B3-ACA7-298BFD0167D5}" srcOrd="0" destOrd="0" parTransId="{117A26C2-76DD-411F-BF23-5825D6AA1E0E}" sibTransId="{F5D3BF75-7097-46EA-8345-BAD35DB4F2EB}"/>
    <dgm:cxn modelId="{96A0D8FB-91B7-4F13-B8C4-CC581CA0F27A}" type="presOf" srcId="{903192D8-F859-4047-8039-AE9300F94068}" destId="{92E37E5C-A7EC-4F40-B44B-917C6EA7BE2F}" srcOrd="1" destOrd="0" presId="urn:microsoft.com/office/officeart/2005/8/layout/matrix1"/>
    <dgm:cxn modelId="{A001DCDF-B69C-4227-948C-DA8DE3C7347B}" type="presParOf" srcId="{44C14177-DAD4-4B2F-9A73-27D7F1782123}" destId="{067BADCC-04CB-4134-8993-75F7E2BEE558}" srcOrd="0" destOrd="0" presId="urn:microsoft.com/office/officeart/2005/8/layout/matrix1"/>
    <dgm:cxn modelId="{823E5D3E-875A-4E10-8C8D-C2481DD49278}" type="presParOf" srcId="{067BADCC-04CB-4134-8993-75F7E2BEE558}" destId="{6C86B10D-E447-40BF-B18B-267DCA1019E5}" srcOrd="0" destOrd="0" presId="urn:microsoft.com/office/officeart/2005/8/layout/matrix1"/>
    <dgm:cxn modelId="{9ABFFD54-9667-49B1-87F6-6474E9411631}" type="presParOf" srcId="{067BADCC-04CB-4134-8993-75F7E2BEE558}" destId="{92E37E5C-A7EC-4F40-B44B-917C6EA7BE2F}" srcOrd="1" destOrd="0" presId="urn:microsoft.com/office/officeart/2005/8/layout/matrix1"/>
    <dgm:cxn modelId="{57572A52-043B-4C1D-AE29-D08F5316DC61}" type="presParOf" srcId="{067BADCC-04CB-4134-8993-75F7E2BEE558}" destId="{47D63631-1C99-46F8-9C9D-396E2E6C0119}" srcOrd="2" destOrd="0" presId="urn:microsoft.com/office/officeart/2005/8/layout/matrix1"/>
    <dgm:cxn modelId="{BAA92088-0BC4-42AD-A704-8D04D77AAAB4}" type="presParOf" srcId="{067BADCC-04CB-4134-8993-75F7E2BEE558}" destId="{EFC2F221-3A80-4748-AA46-A8638BB2A394}" srcOrd="3" destOrd="0" presId="urn:microsoft.com/office/officeart/2005/8/layout/matrix1"/>
    <dgm:cxn modelId="{3062E691-6C83-4375-B52A-AB6C0C030F5E}" type="presParOf" srcId="{067BADCC-04CB-4134-8993-75F7E2BEE558}" destId="{89157F9D-DE9F-45FC-A934-4F3A8572A635}" srcOrd="4" destOrd="0" presId="urn:microsoft.com/office/officeart/2005/8/layout/matrix1"/>
    <dgm:cxn modelId="{CECC3E0B-95C4-421A-9573-7B45E904356C}" type="presParOf" srcId="{067BADCC-04CB-4134-8993-75F7E2BEE558}" destId="{3FC4468B-6A3A-42E4-AA31-804D2C865148}" srcOrd="5" destOrd="0" presId="urn:microsoft.com/office/officeart/2005/8/layout/matrix1"/>
    <dgm:cxn modelId="{4C087624-1AD1-46DF-B6CE-86A6F40B04A1}" type="presParOf" srcId="{067BADCC-04CB-4134-8993-75F7E2BEE558}" destId="{358F7CB0-3AD8-42BA-9B14-24E833312A56}" srcOrd="6" destOrd="0" presId="urn:microsoft.com/office/officeart/2005/8/layout/matrix1"/>
    <dgm:cxn modelId="{E18988E7-398B-4C69-9726-151BEF5C20C4}" type="presParOf" srcId="{067BADCC-04CB-4134-8993-75F7E2BEE558}" destId="{662E5DE8-8D65-4816-AB70-5F6A460D9030}" srcOrd="7" destOrd="0" presId="urn:microsoft.com/office/officeart/2005/8/layout/matrix1"/>
    <dgm:cxn modelId="{13FA68AD-4045-400B-9BC8-AE6528D8B023}" type="presParOf" srcId="{44C14177-DAD4-4B2F-9A73-27D7F1782123}" destId="{B31732DC-4C4C-4A7E-8D88-7D5B3CCC17B1}" srcOrd="1" destOrd="0" presId="urn:microsoft.com/office/officeart/2005/8/layout/matrix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48FFA6C-711B-49AA-BA1A-1521A660EA53}" type="doc">
      <dgm:prSet loTypeId="urn:microsoft.com/office/officeart/2005/8/layout/matrix1" loCatId="matrix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25E772B-1C83-40B3-ACA7-298BFD0167D5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4800" b="1" dirty="0">
              <a:solidFill>
                <a:srgbClr val="4084F5"/>
              </a:solidFill>
            </a:rPr>
            <a:t>G</a:t>
          </a:r>
          <a:r>
            <a:rPr lang="en-US" sz="4800" b="1" dirty="0">
              <a:solidFill>
                <a:srgbClr val="E64631"/>
              </a:solidFill>
            </a:rPr>
            <a:t>o</a:t>
          </a:r>
          <a:r>
            <a:rPr lang="en-US" sz="4800" b="1" dirty="0">
              <a:solidFill>
                <a:srgbClr val="F6BE07"/>
              </a:solidFill>
            </a:rPr>
            <a:t>o</a:t>
          </a:r>
          <a:r>
            <a:rPr lang="en-US" sz="4800" b="1" dirty="0">
              <a:solidFill>
                <a:srgbClr val="3C86F0"/>
              </a:solidFill>
            </a:rPr>
            <a:t>g</a:t>
          </a:r>
          <a:r>
            <a:rPr lang="en-US" sz="4800" b="1" dirty="0">
              <a:solidFill>
                <a:srgbClr val="35A855"/>
              </a:solidFill>
            </a:rPr>
            <a:t>l</a:t>
          </a:r>
          <a:r>
            <a:rPr lang="en-US" sz="4800" b="1" dirty="0">
              <a:solidFill>
                <a:srgbClr val="EE4037"/>
              </a:solidFill>
            </a:rPr>
            <a:t>e</a:t>
          </a:r>
          <a:r>
            <a:rPr lang="en-US" sz="4800" b="1" dirty="0"/>
            <a:t> </a:t>
          </a:r>
          <a:r>
            <a:rPr lang="en-US" sz="4800" b="1" dirty="0">
              <a:solidFill>
                <a:srgbClr val="4B4B4B"/>
              </a:solidFill>
            </a:rPr>
            <a:t>G-Suite</a:t>
          </a:r>
        </a:p>
      </dgm:t>
    </dgm:pt>
    <dgm:pt modelId="{117A26C2-76DD-411F-BF23-5825D6AA1E0E}" type="parTrans" cxnId="{D5FF66F6-D239-4798-885E-A5CA1ADE02B4}">
      <dgm:prSet/>
      <dgm:spPr/>
      <dgm:t>
        <a:bodyPr/>
        <a:lstStyle/>
        <a:p>
          <a:endParaRPr lang="en-US"/>
        </a:p>
      </dgm:t>
    </dgm:pt>
    <dgm:pt modelId="{F5D3BF75-7097-46EA-8345-BAD35DB4F2EB}" type="sibTrans" cxnId="{D5FF66F6-D239-4798-885E-A5CA1ADE02B4}">
      <dgm:prSet/>
      <dgm:spPr/>
      <dgm:t>
        <a:bodyPr/>
        <a:lstStyle/>
        <a:p>
          <a:endParaRPr lang="en-US"/>
        </a:p>
      </dgm:t>
    </dgm:pt>
    <dgm:pt modelId="{903192D8-F859-4047-8039-AE9300F94068}">
      <dgm:prSet phldrT="[Text]"/>
      <dgm:spPr>
        <a:solidFill>
          <a:srgbClr val="DD3133"/>
        </a:solidFill>
      </dgm:spPr>
      <dgm:t>
        <a:bodyPr/>
        <a:lstStyle/>
        <a:p>
          <a:r>
            <a:rPr lang="en-US" dirty="0"/>
            <a:t>Cloud Applications</a:t>
          </a:r>
        </a:p>
      </dgm:t>
    </dgm:pt>
    <dgm:pt modelId="{8052ABA0-91C9-4062-8D9B-5A0A5A5D564B}" type="parTrans" cxnId="{E3F41885-E897-407E-8663-B50DADE9EC64}">
      <dgm:prSet/>
      <dgm:spPr/>
      <dgm:t>
        <a:bodyPr/>
        <a:lstStyle/>
        <a:p>
          <a:endParaRPr lang="en-US"/>
        </a:p>
      </dgm:t>
    </dgm:pt>
    <dgm:pt modelId="{A7304DAE-0829-4E8D-95B6-F8F552340E9B}" type="sibTrans" cxnId="{E3F41885-E897-407E-8663-B50DADE9EC64}">
      <dgm:prSet/>
      <dgm:spPr/>
      <dgm:t>
        <a:bodyPr/>
        <a:lstStyle/>
        <a:p>
          <a:endParaRPr lang="en-US"/>
        </a:p>
      </dgm:t>
    </dgm:pt>
    <dgm:pt modelId="{3FF4282A-6431-4FD3-9000-6B5A7DE811CC}">
      <dgm:prSet phldrT="[Text]"/>
      <dgm:spPr>
        <a:solidFill>
          <a:srgbClr val="4381F0"/>
        </a:solidFill>
      </dgm:spPr>
      <dgm:t>
        <a:bodyPr/>
        <a:lstStyle/>
        <a:p>
          <a:r>
            <a:rPr lang="en-US" dirty="0"/>
            <a:t>HTTPS Access using Google Drive</a:t>
          </a:r>
        </a:p>
      </dgm:t>
    </dgm:pt>
    <dgm:pt modelId="{8E8C1706-0A54-43B3-A665-C7B58C2ADA17}" type="parTrans" cxnId="{56784E86-8C01-4A07-98D0-90AA95911628}">
      <dgm:prSet/>
      <dgm:spPr/>
      <dgm:t>
        <a:bodyPr/>
        <a:lstStyle/>
        <a:p>
          <a:endParaRPr lang="en-US"/>
        </a:p>
      </dgm:t>
    </dgm:pt>
    <dgm:pt modelId="{CAF6A9B7-6A11-4055-8EFC-776D8DEA17C3}" type="sibTrans" cxnId="{56784E86-8C01-4A07-98D0-90AA95911628}">
      <dgm:prSet/>
      <dgm:spPr/>
      <dgm:t>
        <a:bodyPr/>
        <a:lstStyle/>
        <a:p>
          <a:endParaRPr lang="en-US"/>
        </a:p>
      </dgm:t>
    </dgm:pt>
    <dgm:pt modelId="{F167107B-2793-486C-A5AE-489F2FD490C6}">
      <dgm:prSet phldrT="[Text]"/>
      <dgm:spPr>
        <a:solidFill>
          <a:srgbClr val="F8C003"/>
        </a:solidFill>
      </dgm:spPr>
      <dgm:t>
        <a:bodyPr/>
        <a:lstStyle/>
        <a:p>
          <a:r>
            <a:rPr lang="en-US" dirty="0"/>
            <a:t>Productivity From Any Device</a:t>
          </a:r>
        </a:p>
        <a:p>
          <a:endParaRPr lang="en-US" dirty="0"/>
        </a:p>
      </dgm:t>
    </dgm:pt>
    <dgm:pt modelId="{78351E3E-55DD-4A19-875C-2136FE96D61A}" type="parTrans" cxnId="{5B20139A-477E-40CA-8320-E27BD069D1DD}">
      <dgm:prSet/>
      <dgm:spPr/>
      <dgm:t>
        <a:bodyPr/>
        <a:lstStyle/>
        <a:p>
          <a:endParaRPr lang="en-US"/>
        </a:p>
      </dgm:t>
    </dgm:pt>
    <dgm:pt modelId="{767E81CB-E91F-41F9-BE64-28419AF5DAD8}" type="sibTrans" cxnId="{5B20139A-477E-40CA-8320-E27BD069D1DD}">
      <dgm:prSet/>
      <dgm:spPr/>
      <dgm:t>
        <a:bodyPr/>
        <a:lstStyle/>
        <a:p>
          <a:endParaRPr lang="en-US"/>
        </a:p>
      </dgm:t>
    </dgm:pt>
    <dgm:pt modelId="{E2BB0E2D-CF5B-4F94-80E0-A602C1A64457}">
      <dgm:prSet phldrT="[Text]"/>
      <dgm:spPr>
        <a:solidFill>
          <a:srgbClr val="33BC53"/>
        </a:solidFill>
      </dgm:spPr>
      <dgm:t>
        <a:bodyPr/>
        <a:lstStyle/>
        <a:p>
          <a:r>
            <a:rPr lang="en-US" dirty="0"/>
            <a:t>Collaboration From Any Device</a:t>
          </a:r>
        </a:p>
        <a:p>
          <a:endParaRPr lang="en-US" dirty="0"/>
        </a:p>
      </dgm:t>
    </dgm:pt>
    <dgm:pt modelId="{6F4740AA-1AFB-4FE3-BB2E-94B454A041CF}" type="parTrans" cxnId="{EE6FD6D3-0A16-4FCF-BF6D-0F60648819A5}">
      <dgm:prSet/>
      <dgm:spPr/>
      <dgm:t>
        <a:bodyPr/>
        <a:lstStyle/>
        <a:p>
          <a:endParaRPr lang="en-US"/>
        </a:p>
      </dgm:t>
    </dgm:pt>
    <dgm:pt modelId="{E8F7614D-FDAE-489C-8189-8A9FACB1DD6C}" type="sibTrans" cxnId="{EE6FD6D3-0A16-4FCF-BF6D-0F60648819A5}">
      <dgm:prSet/>
      <dgm:spPr/>
      <dgm:t>
        <a:bodyPr/>
        <a:lstStyle/>
        <a:p>
          <a:endParaRPr lang="en-US"/>
        </a:p>
      </dgm:t>
    </dgm:pt>
    <dgm:pt modelId="{44C14177-DAD4-4B2F-9A73-27D7F1782123}" type="pres">
      <dgm:prSet presAssocID="{E48FFA6C-711B-49AA-BA1A-1521A660EA53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67BADCC-04CB-4134-8993-75F7E2BEE558}" type="pres">
      <dgm:prSet presAssocID="{E48FFA6C-711B-49AA-BA1A-1521A660EA53}" presName="matrix" presStyleCnt="0"/>
      <dgm:spPr/>
    </dgm:pt>
    <dgm:pt modelId="{6C86B10D-E447-40BF-B18B-267DCA1019E5}" type="pres">
      <dgm:prSet presAssocID="{E48FFA6C-711B-49AA-BA1A-1521A660EA53}" presName="tile1" presStyleLbl="node1" presStyleIdx="0" presStyleCnt="4"/>
      <dgm:spPr/>
    </dgm:pt>
    <dgm:pt modelId="{92E37E5C-A7EC-4F40-B44B-917C6EA7BE2F}" type="pres">
      <dgm:prSet presAssocID="{E48FFA6C-711B-49AA-BA1A-1521A660EA53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47D63631-1C99-46F8-9C9D-396E2E6C0119}" type="pres">
      <dgm:prSet presAssocID="{E48FFA6C-711B-49AA-BA1A-1521A660EA53}" presName="tile2" presStyleLbl="node1" presStyleIdx="1" presStyleCnt="4"/>
      <dgm:spPr/>
    </dgm:pt>
    <dgm:pt modelId="{EFC2F221-3A80-4748-AA46-A8638BB2A394}" type="pres">
      <dgm:prSet presAssocID="{E48FFA6C-711B-49AA-BA1A-1521A660EA53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9157F9D-DE9F-45FC-A934-4F3A8572A635}" type="pres">
      <dgm:prSet presAssocID="{E48FFA6C-711B-49AA-BA1A-1521A660EA53}" presName="tile3" presStyleLbl="node1" presStyleIdx="2" presStyleCnt="4"/>
      <dgm:spPr/>
    </dgm:pt>
    <dgm:pt modelId="{3FC4468B-6A3A-42E4-AA31-804D2C865148}" type="pres">
      <dgm:prSet presAssocID="{E48FFA6C-711B-49AA-BA1A-1521A660EA53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358F7CB0-3AD8-42BA-9B14-24E833312A56}" type="pres">
      <dgm:prSet presAssocID="{E48FFA6C-711B-49AA-BA1A-1521A660EA53}" presName="tile4" presStyleLbl="node1" presStyleIdx="3" presStyleCnt="4"/>
      <dgm:spPr/>
    </dgm:pt>
    <dgm:pt modelId="{662E5DE8-8D65-4816-AB70-5F6A460D9030}" type="pres">
      <dgm:prSet presAssocID="{E48FFA6C-711B-49AA-BA1A-1521A660EA53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B31732DC-4C4C-4A7E-8D88-7D5B3CCC17B1}" type="pres">
      <dgm:prSet presAssocID="{E48FFA6C-711B-49AA-BA1A-1521A660EA53}" presName="centerTile" presStyleLbl="fgShp" presStyleIdx="0" presStyleCnt="1" custScaleX="161574" custScaleY="88967">
        <dgm:presLayoutVars>
          <dgm:chMax val="0"/>
          <dgm:chPref val="0"/>
        </dgm:presLayoutVars>
      </dgm:prSet>
      <dgm:spPr/>
    </dgm:pt>
  </dgm:ptLst>
  <dgm:cxnLst>
    <dgm:cxn modelId="{E4532F0C-908B-4EE1-ADDD-628D6CAA3401}" type="presOf" srcId="{903192D8-F859-4047-8039-AE9300F94068}" destId="{6C86B10D-E447-40BF-B18B-267DCA1019E5}" srcOrd="0" destOrd="0" presId="urn:microsoft.com/office/officeart/2005/8/layout/matrix1"/>
    <dgm:cxn modelId="{A79A6210-16B1-4407-8FC1-E03240C43F9A}" type="presOf" srcId="{F25E772B-1C83-40B3-ACA7-298BFD0167D5}" destId="{B31732DC-4C4C-4A7E-8D88-7D5B3CCC17B1}" srcOrd="0" destOrd="0" presId="urn:microsoft.com/office/officeart/2005/8/layout/matrix1"/>
    <dgm:cxn modelId="{2BA1F32A-C850-47BC-8817-98C36BD193A4}" type="presOf" srcId="{E2BB0E2D-CF5B-4F94-80E0-A602C1A64457}" destId="{662E5DE8-8D65-4816-AB70-5F6A460D9030}" srcOrd="1" destOrd="0" presId="urn:microsoft.com/office/officeart/2005/8/layout/matrix1"/>
    <dgm:cxn modelId="{1A61925D-36A3-4D0C-A547-B1EB18F1EC4B}" type="presOf" srcId="{E2BB0E2D-CF5B-4F94-80E0-A602C1A64457}" destId="{358F7CB0-3AD8-42BA-9B14-24E833312A56}" srcOrd="0" destOrd="0" presId="urn:microsoft.com/office/officeart/2005/8/layout/matrix1"/>
    <dgm:cxn modelId="{C6852276-FD7F-4E80-B326-E3BDD4A9681B}" type="presOf" srcId="{F167107B-2793-486C-A5AE-489F2FD490C6}" destId="{3FC4468B-6A3A-42E4-AA31-804D2C865148}" srcOrd="1" destOrd="0" presId="urn:microsoft.com/office/officeart/2005/8/layout/matrix1"/>
    <dgm:cxn modelId="{E3F41885-E897-407E-8663-B50DADE9EC64}" srcId="{F25E772B-1C83-40B3-ACA7-298BFD0167D5}" destId="{903192D8-F859-4047-8039-AE9300F94068}" srcOrd="0" destOrd="0" parTransId="{8052ABA0-91C9-4062-8D9B-5A0A5A5D564B}" sibTransId="{A7304DAE-0829-4E8D-95B6-F8F552340E9B}"/>
    <dgm:cxn modelId="{56784E86-8C01-4A07-98D0-90AA95911628}" srcId="{F25E772B-1C83-40B3-ACA7-298BFD0167D5}" destId="{3FF4282A-6431-4FD3-9000-6B5A7DE811CC}" srcOrd="1" destOrd="0" parTransId="{8E8C1706-0A54-43B3-A665-C7B58C2ADA17}" sibTransId="{CAF6A9B7-6A11-4055-8EFC-776D8DEA17C3}"/>
    <dgm:cxn modelId="{5B20139A-477E-40CA-8320-E27BD069D1DD}" srcId="{F25E772B-1C83-40B3-ACA7-298BFD0167D5}" destId="{F167107B-2793-486C-A5AE-489F2FD490C6}" srcOrd="2" destOrd="0" parTransId="{78351E3E-55DD-4A19-875C-2136FE96D61A}" sibTransId="{767E81CB-E91F-41F9-BE64-28419AF5DAD8}"/>
    <dgm:cxn modelId="{75ED5FB3-98F5-449D-A769-1C61CC2D643E}" type="presOf" srcId="{F167107B-2793-486C-A5AE-489F2FD490C6}" destId="{89157F9D-DE9F-45FC-A934-4F3A8572A635}" srcOrd="0" destOrd="0" presId="urn:microsoft.com/office/officeart/2005/8/layout/matrix1"/>
    <dgm:cxn modelId="{F7F96CB4-3ADC-4EF4-8F07-828881CBEF2B}" type="presOf" srcId="{3FF4282A-6431-4FD3-9000-6B5A7DE811CC}" destId="{47D63631-1C99-46F8-9C9D-396E2E6C0119}" srcOrd="0" destOrd="0" presId="urn:microsoft.com/office/officeart/2005/8/layout/matrix1"/>
    <dgm:cxn modelId="{956058CF-9DCD-4C2F-8D2B-165421BA77CA}" type="presOf" srcId="{3FF4282A-6431-4FD3-9000-6B5A7DE811CC}" destId="{EFC2F221-3A80-4748-AA46-A8638BB2A394}" srcOrd="1" destOrd="0" presId="urn:microsoft.com/office/officeart/2005/8/layout/matrix1"/>
    <dgm:cxn modelId="{EE6FD6D3-0A16-4FCF-BF6D-0F60648819A5}" srcId="{F25E772B-1C83-40B3-ACA7-298BFD0167D5}" destId="{E2BB0E2D-CF5B-4F94-80E0-A602C1A64457}" srcOrd="3" destOrd="0" parTransId="{6F4740AA-1AFB-4FE3-BB2E-94B454A041CF}" sibTransId="{E8F7614D-FDAE-489C-8189-8A9FACB1DD6C}"/>
    <dgm:cxn modelId="{A02020EB-EBAC-4299-B431-E58B044706C3}" type="presOf" srcId="{E48FFA6C-711B-49AA-BA1A-1521A660EA53}" destId="{44C14177-DAD4-4B2F-9A73-27D7F1782123}" srcOrd="0" destOrd="0" presId="urn:microsoft.com/office/officeart/2005/8/layout/matrix1"/>
    <dgm:cxn modelId="{D5FF66F6-D239-4798-885E-A5CA1ADE02B4}" srcId="{E48FFA6C-711B-49AA-BA1A-1521A660EA53}" destId="{F25E772B-1C83-40B3-ACA7-298BFD0167D5}" srcOrd="0" destOrd="0" parTransId="{117A26C2-76DD-411F-BF23-5825D6AA1E0E}" sibTransId="{F5D3BF75-7097-46EA-8345-BAD35DB4F2EB}"/>
    <dgm:cxn modelId="{96A0D8FB-91B7-4F13-B8C4-CC581CA0F27A}" type="presOf" srcId="{903192D8-F859-4047-8039-AE9300F94068}" destId="{92E37E5C-A7EC-4F40-B44B-917C6EA7BE2F}" srcOrd="1" destOrd="0" presId="urn:microsoft.com/office/officeart/2005/8/layout/matrix1"/>
    <dgm:cxn modelId="{A001DCDF-B69C-4227-948C-DA8DE3C7347B}" type="presParOf" srcId="{44C14177-DAD4-4B2F-9A73-27D7F1782123}" destId="{067BADCC-04CB-4134-8993-75F7E2BEE558}" srcOrd="0" destOrd="0" presId="urn:microsoft.com/office/officeart/2005/8/layout/matrix1"/>
    <dgm:cxn modelId="{823E5D3E-875A-4E10-8C8D-C2481DD49278}" type="presParOf" srcId="{067BADCC-04CB-4134-8993-75F7E2BEE558}" destId="{6C86B10D-E447-40BF-B18B-267DCA1019E5}" srcOrd="0" destOrd="0" presId="urn:microsoft.com/office/officeart/2005/8/layout/matrix1"/>
    <dgm:cxn modelId="{9ABFFD54-9667-49B1-87F6-6474E9411631}" type="presParOf" srcId="{067BADCC-04CB-4134-8993-75F7E2BEE558}" destId="{92E37E5C-A7EC-4F40-B44B-917C6EA7BE2F}" srcOrd="1" destOrd="0" presId="urn:microsoft.com/office/officeart/2005/8/layout/matrix1"/>
    <dgm:cxn modelId="{57572A52-043B-4C1D-AE29-D08F5316DC61}" type="presParOf" srcId="{067BADCC-04CB-4134-8993-75F7E2BEE558}" destId="{47D63631-1C99-46F8-9C9D-396E2E6C0119}" srcOrd="2" destOrd="0" presId="urn:microsoft.com/office/officeart/2005/8/layout/matrix1"/>
    <dgm:cxn modelId="{BAA92088-0BC4-42AD-A704-8D04D77AAAB4}" type="presParOf" srcId="{067BADCC-04CB-4134-8993-75F7E2BEE558}" destId="{EFC2F221-3A80-4748-AA46-A8638BB2A394}" srcOrd="3" destOrd="0" presId="urn:microsoft.com/office/officeart/2005/8/layout/matrix1"/>
    <dgm:cxn modelId="{3062E691-6C83-4375-B52A-AB6C0C030F5E}" type="presParOf" srcId="{067BADCC-04CB-4134-8993-75F7E2BEE558}" destId="{89157F9D-DE9F-45FC-A934-4F3A8572A635}" srcOrd="4" destOrd="0" presId="urn:microsoft.com/office/officeart/2005/8/layout/matrix1"/>
    <dgm:cxn modelId="{CECC3E0B-95C4-421A-9573-7B45E904356C}" type="presParOf" srcId="{067BADCC-04CB-4134-8993-75F7E2BEE558}" destId="{3FC4468B-6A3A-42E4-AA31-804D2C865148}" srcOrd="5" destOrd="0" presId="urn:microsoft.com/office/officeart/2005/8/layout/matrix1"/>
    <dgm:cxn modelId="{4C087624-1AD1-46DF-B6CE-86A6F40B04A1}" type="presParOf" srcId="{067BADCC-04CB-4134-8993-75F7E2BEE558}" destId="{358F7CB0-3AD8-42BA-9B14-24E833312A56}" srcOrd="6" destOrd="0" presId="urn:microsoft.com/office/officeart/2005/8/layout/matrix1"/>
    <dgm:cxn modelId="{E18988E7-398B-4C69-9726-151BEF5C20C4}" type="presParOf" srcId="{067BADCC-04CB-4134-8993-75F7E2BEE558}" destId="{662E5DE8-8D65-4816-AB70-5F6A460D9030}" srcOrd="7" destOrd="0" presId="urn:microsoft.com/office/officeart/2005/8/layout/matrix1"/>
    <dgm:cxn modelId="{13FA68AD-4045-400B-9BC8-AE6528D8B023}" type="presParOf" srcId="{44C14177-DAD4-4B2F-9A73-27D7F1782123}" destId="{B31732DC-4C4C-4A7E-8D88-7D5B3CCC17B1}" srcOrd="1" destOrd="0" presId="urn:microsoft.com/office/officeart/2005/8/layout/matrix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61FDE4-F816-48E3-999A-4CBB77401E5F}">
      <dsp:nvSpPr>
        <dsp:cNvPr id="0" name=""/>
        <dsp:cNvSpPr/>
      </dsp:nvSpPr>
      <dsp:spPr>
        <a:xfrm>
          <a:off x="0" y="623"/>
          <a:ext cx="9368367" cy="1458329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E006E8-A4F4-45F5-9055-03ED9B2005CC}">
      <dsp:nvSpPr>
        <dsp:cNvPr id="0" name=""/>
        <dsp:cNvSpPr/>
      </dsp:nvSpPr>
      <dsp:spPr>
        <a:xfrm>
          <a:off x="441144" y="328747"/>
          <a:ext cx="802081" cy="80208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8A1133-59A9-4459-9D79-8A94C0D188A5}">
      <dsp:nvSpPr>
        <dsp:cNvPr id="0" name=""/>
        <dsp:cNvSpPr/>
      </dsp:nvSpPr>
      <dsp:spPr>
        <a:xfrm>
          <a:off x="1684370" y="623"/>
          <a:ext cx="7683996" cy="14583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340" tIns="154340" rIns="154340" bIns="1543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Identity controls access to tools and content</a:t>
          </a:r>
        </a:p>
      </dsp:txBody>
      <dsp:txXfrm>
        <a:off x="1684370" y="623"/>
        <a:ext cx="7683996" cy="1458329"/>
      </dsp:txXfrm>
    </dsp:sp>
    <dsp:sp modelId="{0E162D26-CD11-41E5-9A3A-2D16992A667E}">
      <dsp:nvSpPr>
        <dsp:cNvPr id="0" name=""/>
        <dsp:cNvSpPr/>
      </dsp:nvSpPr>
      <dsp:spPr>
        <a:xfrm>
          <a:off x="0" y="1823535"/>
          <a:ext cx="9368367" cy="1458329"/>
        </a:xfrm>
        <a:prstGeom prst="roundRect">
          <a:avLst>
            <a:gd name="adj" fmla="val 10000"/>
          </a:avLst>
        </a:prstGeom>
        <a:solidFill>
          <a:srgbClr val="EEE3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3C2A3E-57CD-4C69-9078-044409EA9654}">
      <dsp:nvSpPr>
        <dsp:cNvPr id="0" name=""/>
        <dsp:cNvSpPr/>
      </dsp:nvSpPr>
      <dsp:spPr>
        <a:xfrm>
          <a:off x="441144" y="2151659"/>
          <a:ext cx="802081" cy="80208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EB9AA5-CD31-4E3E-8C00-4383E26A3F23}">
      <dsp:nvSpPr>
        <dsp:cNvPr id="0" name=""/>
        <dsp:cNvSpPr/>
      </dsp:nvSpPr>
      <dsp:spPr>
        <a:xfrm>
          <a:off x="1684370" y="1823535"/>
          <a:ext cx="7683996" cy="14583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340" tIns="154340" rIns="154340" bIns="1543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No dependency on a device</a:t>
          </a:r>
        </a:p>
      </dsp:txBody>
      <dsp:txXfrm>
        <a:off x="1684370" y="1823535"/>
        <a:ext cx="7683996" cy="1458329"/>
      </dsp:txXfrm>
    </dsp:sp>
    <dsp:sp modelId="{A16AE331-9761-45A1-AA8C-E9843C320D17}">
      <dsp:nvSpPr>
        <dsp:cNvPr id="0" name=""/>
        <dsp:cNvSpPr/>
      </dsp:nvSpPr>
      <dsp:spPr>
        <a:xfrm>
          <a:off x="0" y="3646447"/>
          <a:ext cx="9368367" cy="1458329"/>
        </a:xfrm>
        <a:prstGeom prst="roundRect">
          <a:avLst>
            <a:gd name="adj" fmla="val 10000"/>
          </a:avLst>
        </a:prstGeom>
        <a:solidFill>
          <a:srgbClr val="ED7D3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E55949-52DA-4040-9A7E-37DE976D2D7D}">
      <dsp:nvSpPr>
        <dsp:cNvPr id="0" name=""/>
        <dsp:cNvSpPr/>
      </dsp:nvSpPr>
      <dsp:spPr>
        <a:xfrm>
          <a:off x="441144" y="3974571"/>
          <a:ext cx="802081" cy="80208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6BE66B-D432-4CED-AEEB-9EE204C50BB3}">
      <dsp:nvSpPr>
        <dsp:cNvPr id="0" name=""/>
        <dsp:cNvSpPr/>
      </dsp:nvSpPr>
      <dsp:spPr>
        <a:xfrm>
          <a:off x="1684370" y="3646447"/>
          <a:ext cx="7683996" cy="14583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340" tIns="154340" rIns="154340" bIns="1543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Anywhere/Anytime </a:t>
          </a:r>
        </a:p>
      </dsp:txBody>
      <dsp:txXfrm>
        <a:off x="1684370" y="3646447"/>
        <a:ext cx="7683996" cy="14583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72ACD5-9132-4F0C-BCCC-3E60695B6000}">
      <dsp:nvSpPr>
        <dsp:cNvPr id="0" name=""/>
        <dsp:cNvSpPr/>
      </dsp:nvSpPr>
      <dsp:spPr>
        <a:xfrm>
          <a:off x="2" y="0"/>
          <a:ext cx="10268629" cy="5418667"/>
        </a:xfrm>
        <a:prstGeom prst="rightArrow">
          <a:avLst/>
        </a:prstGeom>
        <a:gradFill rotWithShape="0">
          <a:gsLst>
            <a:gs pos="0">
              <a:schemeClr val="accent2">
                <a:tint val="55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55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55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E509AD5B-886B-4BBA-B8FD-8CF8DD503151}">
      <dsp:nvSpPr>
        <dsp:cNvPr id="0" name=""/>
        <dsp:cNvSpPr/>
      </dsp:nvSpPr>
      <dsp:spPr>
        <a:xfrm>
          <a:off x="347970" y="1625600"/>
          <a:ext cx="3080590" cy="2167466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/>
            <a:t>Identity Controlled</a:t>
          </a:r>
        </a:p>
      </dsp:txBody>
      <dsp:txXfrm>
        <a:off x="453777" y="1731407"/>
        <a:ext cx="2868976" cy="1955852"/>
      </dsp:txXfrm>
    </dsp:sp>
    <dsp:sp modelId="{2ABB7851-0F84-4678-80E2-3255B6D55604}">
      <dsp:nvSpPr>
        <dsp:cNvPr id="0" name=""/>
        <dsp:cNvSpPr/>
      </dsp:nvSpPr>
      <dsp:spPr>
        <a:xfrm>
          <a:off x="3594022" y="1625600"/>
          <a:ext cx="3080590" cy="2167466"/>
        </a:xfrm>
        <a:prstGeom prst="roundRect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/>
            <a:t>Users are responsible for their data</a:t>
          </a:r>
        </a:p>
      </dsp:txBody>
      <dsp:txXfrm>
        <a:off x="3699829" y="1731407"/>
        <a:ext cx="2868976" cy="1955852"/>
      </dsp:txXfrm>
    </dsp:sp>
    <dsp:sp modelId="{76D101CF-2005-4287-B6F3-B258FF76A7FE}">
      <dsp:nvSpPr>
        <dsp:cNvPr id="0" name=""/>
        <dsp:cNvSpPr/>
      </dsp:nvSpPr>
      <dsp:spPr>
        <a:xfrm>
          <a:off x="6840074" y="1625600"/>
          <a:ext cx="3080590" cy="2167466"/>
        </a:xfrm>
        <a:prstGeom prst="roundRect">
          <a:avLst/>
        </a:prstGeom>
        <a:solidFill>
          <a:srgbClr val="7030A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/>
            <a:t>Consistent tools and systems</a:t>
          </a:r>
        </a:p>
      </dsp:txBody>
      <dsp:txXfrm>
        <a:off x="6945881" y="1731407"/>
        <a:ext cx="2868976" cy="19558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48C81A-6D4B-4431-8646-6EFED926E95E}">
      <dsp:nvSpPr>
        <dsp:cNvPr id="0" name=""/>
        <dsp:cNvSpPr/>
      </dsp:nvSpPr>
      <dsp:spPr>
        <a:xfrm>
          <a:off x="-6356544" y="-972310"/>
          <a:ext cx="7566192" cy="7566192"/>
        </a:xfrm>
        <a:prstGeom prst="blockArc">
          <a:avLst>
            <a:gd name="adj1" fmla="val 18900000"/>
            <a:gd name="adj2" fmla="val 2700000"/>
            <a:gd name="adj3" fmla="val 285"/>
          </a:avLst>
        </a:pr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24A5B7-28B5-4283-8504-5116A846B92E}">
      <dsp:nvSpPr>
        <dsp:cNvPr id="0" name=""/>
        <dsp:cNvSpPr/>
      </dsp:nvSpPr>
      <dsp:spPr>
        <a:xfrm>
          <a:off x="633028" y="432186"/>
          <a:ext cx="9383574" cy="864822"/>
        </a:xfrm>
        <a:prstGeom prst="rect">
          <a:avLst/>
        </a:prstGeom>
        <a:solidFill>
          <a:srgbClr val="4084F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6453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/>
            <a:t>Common Tools district wide</a:t>
          </a:r>
        </a:p>
      </dsp:txBody>
      <dsp:txXfrm>
        <a:off x="633028" y="432186"/>
        <a:ext cx="9383574" cy="864822"/>
      </dsp:txXfrm>
    </dsp:sp>
    <dsp:sp modelId="{C4C039C4-4E7C-4530-BEFB-6B20530B1792}">
      <dsp:nvSpPr>
        <dsp:cNvPr id="0" name=""/>
        <dsp:cNvSpPr/>
      </dsp:nvSpPr>
      <dsp:spPr>
        <a:xfrm>
          <a:off x="92514" y="324083"/>
          <a:ext cx="1081028" cy="10810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83D1E2-B088-4FB4-B895-C280A83AF6E2}">
      <dsp:nvSpPr>
        <dsp:cNvPr id="0" name=""/>
        <dsp:cNvSpPr/>
      </dsp:nvSpPr>
      <dsp:spPr>
        <a:xfrm>
          <a:off x="1128851" y="1729645"/>
          <a:ext cx="8887752" cy="864822"/>
        </a:xfrm>
        <a:prstGeom prst="rect">
          <a:avLst/>
        </a:prstGeom>
        <a:solidFill>
          <a:srgbClr val="FEBA2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6453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/>
            <a:t>Training for staff, students, and households</a:t>
          </a:r>
        </a:p>
      </dsp:txBody>
      <dsp:txXfrm>
        <a:off x="1128851" y="1729645"/>
        <a:ext cx="8887752" cy="864822"/>
      </dsp:txXfrm>
    </dsp:sp>
    <dsp:sp modelId="{C95CBC7A-510E-4774-9E3A-F4F83EBDA1EB}">
      <dsp:nvSpPr>
        <dsp:cNvPr id="0" name=""/>
        <dsp:cNvSpPr/>
      </dsp:nvSpPr>
      <dsp:spPr>
        <a:xfrm>
          <a:off x="588337" y="1621542"/>
          <a:ext cx="1081028" cy="10810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79143"/>
              <a:satOff val="2858"/>
              <a:lumOff val="1871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57A240-8981-4A0C-8E15-00B9242EA8FC}">
      <dsp:nvSpPr>
        <dsp:cNvPr id="0" name=""/>
        <dsp:cNvSpPr/>
      </dsp:nvSpPr>
      <dsp:spPr>
        <a:xfrm>
          <a:off x="1128851" y="3027104"/>
          <a:ext cx="8887752" cy="864822"/>
        </a:xfrm>
        <a:prstGeom prst="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6453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/>
            <a:t>Don’t compromise district cybersecurity</a:t>
          </a:r>
        </a:p>
      </dsp:txBody>
      <dsp:txXfrm>
        <a:off x="1128851" y="3027104"/>
        <a:ext cx="8887752" cy="864822"/>
      </dsp:txXfrm>
    </dsp:sp>
    <dsp:sp modelId="{3B14693D-04B2-45AB-8EBC-7BA02A3995D4}">
      <dsp:nvSpPr>
        <dsp:cNvPr id="0" name=""/>
        <dsp:cNvSpPr/>
      </dsp:nvSpPr>
      <dsp:spPr>
        <a:xfrm>
          <a:off x="588337" y="2919001"/>
          <a:ext cx="1081028" cy="10810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158286"/>
              <a:satOff val="5716"/>
              <a:lumOff val="374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7DB531-AF2E-4D54-98AD-8E193F3A3E70}">
      <dsp:nvSpPr>
        <dsp:cNvPr id="0" name=""/>
        <dsp:cNvSpPr/>
      </dsp:nvSpPr>
      <dsp:spPr>
        <a:xfrm>
          <a:off x="633028" y="4324562"/>
          <a:ext cx="9383574" cy="864822"/>
        </a:xfrm>
        <a:prstGeom prst="rect">
          <a:avLst/>
        </a:prstGeom>
        <a:solidFill>
          <a:srgbClr val="E6463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6453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/>
            <a:t>Supported software on school devices</a:t>
          </a:r>
        </a:p>
      </dsp:txBody>
      <dsp:txXfrm>
        <a:off x="633028" y="4324562"/>
        <a:ext cx="9383574" cy="864822"/>
      </dsp:txXfrm>
    </dsp:sp>
    <dsp:sp modelId="{345D4E1B-7362-4354-B9E6-C8B11C37D02F}">
      <dsp:nvSpPr>
        <dsp:cNvPr id="0" name=""/>
        <dsp:cNvSpPr/>
      </dsp:nvSpPr>
      <dsp:spPr>
        <a:xfrm>
          <a:off x="92514" y="4216460"/>
          <a:ext cx="1081028" cy="10810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79143"/>
              <a:satOff val="2858"/>
              <a:lumOff val="1871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D969DF-6EF2-42C6-A1CE-A7F79DB8DEF5}">
      <dsp:nvSpPr>
        <dsp:cNvPr id="0" name=""/>
        <dsp:cNvSpPr/>
      </dsp:nvSpPr>
      <dsp:spPr>
        <a:xfrm>
          <a:off x="1475371" y="-125479"/>
          <a:ext cx="5177256" cy="5177256"/>
        </a:xfrm>
        <a:prstGeom prst="circularArrow">
          <a:avLst>
            <a:gd name="adj1" fmla="val 4668"/>
            <a:gd name="adj2" fmla="val 272909"/>
            <a:gd name="adj3" fmla="val 12888704"/>
            <a:gd name="adj4" fmla="val 17991876"/>
            <a:gd name="adj5" fmla="val 4847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5333F5-B993-4E27-BA74-557FAC4DDC92}">
      <dsp:nvSpPr>
        <dsp:cNvPr id="0" name=""/>
        <dsp:cNvSpPr/>
      </dsp:nvSpPr>
      <dsp:spPr>
        <a:xfrm>
          <a:off x="2365374" y="1042"/>
          <a:ext cx="3397249" cy="1698624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/>
            <a:t>CLOUD IDENTITY</a:t>
          </a:r>
        </a:p>
      </dsp:txBody>
      <dsp:txXfrm>
        <a:off x="2448294" y="83962"/>
        <a:ext cx="3231409" cy="1532784"/>
      </dsp:txXfrm>
    </dsp:sp>
    <dsp:sp modelId="{F64E446B-0D63-4479-9805-865AAC7379E7}">
      <dsp:nvSpPr>
        <dsp:cNvPr id="0" name=""/>
        <dsp:cNvSpPr/>
      </dsp:nvSpPr>
      <dsp:spPr>
        <a:xfrm>
          <a:off x="2365375" y="3720042"/>
          <a:ext cx="3397249" cy="1698624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/>
            <a:t>Impact on Data</a:t>
          </a:r>
        </a:p>
      </dsp:txBody>
      <dsp:txXfrm>
        <a:off x="2448295" y="3802962"/>
        <a:ext cx="3231409" cy="1532784"/>
      </dsp:txXfrm>
    </dsp:sp>
    <dsp:sp modelId="{B1917601-40AF-4A09-B694-7C2F58107133}">
      <dsp:nvSpPr>
        <dsp:cNvPr id="0" name=""/>
        <dsp:cNvSpPr/>
      </dsp:nvSpPr>
      <dsp:spPr>
        <a:xfrm>
          <a:off x="4518879" y="1845596"/>
          <a:ext cx="3397249" cy="1698624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/>
            <a:t>Personal Identity</a:t>
          </a:r>
        </a:p>
      </dsp:txBody>
      <dsp:txXfrm>
        <a:off x="4601799" y="1928516"/>
        <a:ext cx="3231409" cy="1532784"/>
      </dsp:txXfrm>
    </dsp:sp>
    <dsp:sp modelId="{A7EB2299-7D2D-4427-B8CD-2F841D7594DD}">
      <dsp:nvSpPr>
        <dsp:cNvPr id="0" name=""/>
        <dsp:cNvSpPr/>
      </dsp:nvSpPr>
      <dsp:spPr>
        <a:xfrm>
          <a:off x="506396" y="1860021"/>
          <a:ext cx="3397249" cy="1698624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/>
            <a:t>Professional Identity</a:t>
          </a:r>
        </a:p>
      </dsp:txBody>
      <dsp:txXfrm>
        <a:off x="589316" y="1942941"/>
        <a:ext cx="3231409" cy="153278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86B10D-E447-40BF-B18B-267DCA1019E5}">
      <dsp:nvSpPr>
        <dsp:cNvPr id="0" name=""/>
        <dsp:cNvSpPr/>
      </dsp:nvSpPr>
      <dsp:spPr>
        <a:xfrm rot="16200000">
          <a:off x="930975" y="-930975"/>
          <a:ext cx="2946074" cy="4808024"/>
        </a:xfrm>
        <a:prstGeom prst="round1Rect">
          <a:avLst/>
        </a:prstGeom>
        <a:solidFill>
          <a:srgbClr val="6F358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Cloud and Desktop Applications</a:t>
          </a:r>
        </a:p>
      </dsp:txBody>
      <dsp:txXfrm rot="5400000">
        <a:off x="0" y="0"/>
        <a:ext cx="4808024" cy="2209555"/>
      </dsp:txXfrm>
    </dsp:sp>
    <dsp:sp modelId="{47D63631-1C99-46F8-9C9D-396E2E6C0119}">
      <dsp:nvSpPr>
        <dsp:cNvPr id="0" name=""/>
        <dsp:cNvSpPr/>
      </dsp:nvSpPr>
      <dsp:spPr>
        <a:xfrm>
          <a:off x="4808024" y="0"/>
          <a:ext cx="4808024" cy="2946074"/>
        </a:xfrm>
        <a:prstGeom prst="round1Rect">
          <a:avLst/>
        </a:prstGeom>
        <a:solidFill>
          <a:srgbClr val="7DBA2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HTTPS Access using OneDrive for Business</a:t>
          </a:r>
        </a:p>
      </dsp:txBody>
      <dsp:txXfrm>
        <a:off x="4808024" y="0"/>
        <a:ext cx="4808024" cy="2209555"/>
      </dsp:txXfrm>
    </dsp:sp>
    <dsp:sp modelId="{89157F9D-DE9F-45FC-A934-4F3A8572A635}">
      <dsp:nvSpPr>
        <dsp:cNvPr id="0" name=""/>
        <dsp:cNvSpPr/>
      </dsp:nvSpPr>
      <dsp:spPr>
        <a:xfrm rot="10800000">
          <a:off x="0" y="2946074"/>
          <a:ext cx="4808024" cy="2946074"/>
        </a:xfrm>
        <a:prstGeom prst="round1Rect">
          <a:avLst/>
        </a:prstGeom>
        <a:solidFill>
          <a:srgbClr val="FEBA2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Productivity From Any Device</a:t>
          </a:r>
        </a:p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700" kern="1200" dirty="0"/>
        </a:p>
      </dsp:txBody>
      <dsp:txXfrm rot="10800000">
        <a:off x="0" y="3682592"/>
        <a:ext cx="4808024" cy="2209555"/>
      </dsp:txXfrm>
    </dsp:sp>
    <dsp:sp modelId="{358F7CB0-3AD8-42BA-9B14-24E833312A56}">
      <dsp:nvSpPr>
        <dsp:cNvPr id="0" name=""/>
        <dsp:cNvSpPr/>
      </dsp:nvSpPr>
      <dsp:spPr>
        <a:xfrm rot="5400000">
          <a:off x="5738999" y="2015098"/>
          <a:ext cx="2946074" cy="4808024"/>
        </a:xfrm>
        <a:prstGeom prst="round1Rect">
          <a:avLst/>
        </a:prstGeom>
        <a:solidFill>
          <a:srgbClr val="15A1E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Collaboration From Any Device</a:t>
          </a:r>
        </a:p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700" kern="1200" dirty="0"/>
        </a:p>
      </dsp:txBody>
      <dsp:txXfrm rot="-5400000">
        <a:off x="4808024" y="3682592"/>
        <a:ext cx="4808024" cy="2209555"/>
      </dsp:txXfrm>
    </dsp:sp>
    <dsp:sp modelId="{B31732DC-4C4C-4A7E-8D88-7D5B3CCC17B1}">
      <dsp:nvSpPr>
        <dsp:cNvPr id="0" name=""/>
        <dsp:cNvSpPr/>
      </dsp:nvSpPr>
      <dsp:spPr>
        <a:xfrm>
          <a:off x="2477469" y="2290815"/>
          <a:ext cx="4661110" cy="1310516"/>
        </a:xfrm>
        <a:prstGeom prst="roundRect">
          <a:avLst/>
        </a:prstGeom>
        <a:solidFill>
          <a:srgbClr val="F4522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b="1" kern="1200" dirty="0">
              <a:solidFill>
                <a:schemeClr val="bg1"/>
              </a:solidFill>
            </a:rPr>
            <a:t>Microsoft 365</a:t>
          </a:r>
        </a:p>
      </dsp:txBody>
      <dsp:txXfrm>
        <a:off x="2541443" y="2354789"/>
        <a:ext cx="4533162" cy="11825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86B10D-E447-40BF-B18B-267DCA1019E5}">
      <dsp:nvSpPr>
        <dsp:cNvPr id="0" name=""/>
        <dsp:cNvSpPr/>
      </dsp:nvSpPr>
      <dsp:spPr>
        <a:xfrm rot="16200000">
          <a:off x="930975" y="-930975"/>
          <a:ext cx="2946074" cy="4808024"/>
        </a:xfrm>
        <a:prstGeom prst="round1Rect">
          <a:avLst/>
        </a:prstGeom>
        <a:solidFill>
          <a:srgbClr val="DD31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Cloud Applications</a:t>
          </a:r>
        </a:p>
      </dsp:txBody>
      <dsp:txXfrm rot="5400000">
        <a:off x="0" y="0"/>
        <a:ext cx="4808024" cy="2209555"/>
      </dsp:txXfrm>
    </dsp:sp>
    <dsp:sp modelId="{47D63631-1C99-46F8-9C9D-396E2E6C0119}">
      <dsp:nvSpPr>
        <dsp:cNvPr id="0" name=""/>
        <dsp:cNvSpPr/>
      </dsp:nvSpPr>
      <dsp:spPr>
        <a:xfrm>
          <a:off x="4808024" y="0"/>
          <a:ext cx="4808024" cy="2946074"/>
        </a:xfrm>
        <a:prstGeom prst="round1Rect">
          <a:avLst/>
        </a:prstGeom>
        <a:solidFill>
          <a:srgbClr val="4381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HTTPS Access using Google Drive</a:t>
          </a:r>
        </a:p>
      </dsp:txBody>
      <dsp:txXfrm>
        <a:off x="4808024" y="0"/>
        <a:ext cx="4808024" cy="2209555"/>
      </dsp:txXfrm>
    </dsp:sp>
    <dsp:sp modelId="{89157F9D-DE9F-45FC-A934-4F3A8572A635}">
      <dsp:nvSpPr>
        <dsp:cNvPr id="0" name=""/>
        <dsp:cNvSpPr/>
      </dsp:nvSpPr>
      <dsp:spPr>
        <a:xfrm rot="10800000">
          <a:off x="0" y="2946074"/>
          <a:ext cx="4808024" cy="2946074"/>
        </a:xfrm>
        <a:prstGeom prst="round1Rect">
          <a:avLst/>
        </a:prstGeom>
        <a:solidFill>
          <a:srgbClr val="F8C00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Productivity From Any Device</a:t>
          </a:r>
        </a:p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700" kern="1200" dirty="0"/>
        </a:p>
      </dsp:txBody>
      <dsp:txXfrm rot="10800000">
        <a:off x="0" y="3682592"/>
        <a:ext cx="4808024" cy="2209555"/>
      </dsp:txXfrm>
    </dsp:sp>
    <dsp:sp modelId="{358F7CB0-3AD8-42BA-9B14-24E833312A56}">
      <dsp:nvSpPr>
        <dsp:cNvPr id="0" name=""/>
        <dsp:cNvSpPr/>
      </dsp:nvSpPr>
      <dsp:spPr>
        <a:xfrm rot="5400000">
          <a:off x="5738999" y="2015098"/>
          <a:ext cx="2946074" cy="4808024"/>
        </a:xfrm>
        <a:prstGeom prst="round1Rect">
          <a:avLst/>
        </a:prstGeom>
        <a:solidFill>
          <a:srgbClr val="33BC5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Collaboration From Any Device</a:t>
          </a:r>
        </a:p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700" kern="1200" dirty="0"/>
        </a:p>
      </dsp:txBody>
      <dsp:txXfrm rot="-5400000">
        <a:off x="4808024" y="3682592"/>
        <a:ext cx="4808024" cy="2209555"/>
      </dsp:txXfrm>
    </dsp:sp>
    <dsp:sp modelId="{B31732DC-4C4C-4A7E-8D88-7D5B3CCC17B1}">
      <dsp:nvSpPr>
        <dsp:cNvPr id="0" name=""/>
        <dsp:cNvSpPr/>
      </dsp:nvSpPr>
      <dsp:spPr>
        <a:xfrm>
          <a:off x="2477469" y="2290815"/>
          <a:ext cx="4661110" cy="1310516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b="1" kern="1200" dirty="0">
              <a:solidFill>
                <a:srgbClr val="4084F5"/>
              </a:solidFill>
            </a:rPr>
            <a:t>G</a:t>
          </a:r>
          <a:r>
            <a:rPr lang="en-US" sz="4800" b="1" kern="1200" dirty="0">
              <a:solidFill>
                <a:srgbClr val="E64631"/>
              </a:solidFill>
            </a:rPr>
            <a:t>o</a:t>
          </a:r>
          <a:r>
            <a:rPr lang="en-US" sz="4800" b="1" kern="1200" dirty="0">
              <a:solidFill>
                <a:srgbClr val="F6BE07"/>
              </a:solidFill>
            </a:rPr>
            <a:t>o</a:t>
          </a:r>
          <a:r>
            <a:rPr lang="en-US" sz="4800" b="1" kern="1200" dirty="0">
              <a:solidFill>
                <a:srgbClr val="3C86F0"/>
              </a:solidFill>
            </a:rPr>
            <a:t>g</a:t>
          </a:r>
          <a:r>
            <a:rPr lang="en-US" sz="4800" b="1" kern="1200" dirty="0">
              <a:solidFill>
                <a:srgbClr val="35A855"/>
              </a:solidFill>
            </a:rPr>
            <a:t>l</a:t>
          </a:r>
          <a:r>
            <a:rPr lang="en-US" sz="4800" b="1" kern="1200" dirty="0">
              <a:solidFill>
                <a:srgbClr val="EE4037"/>
              </a:solidFill>
            </a:rPr>
            <a:t>e</a:t>
          </a:r>
          <a:r>
            <a:rPr lang="en-US" sz="4800" b="1" kern="1200" dirty="0"/>
            <a:t> </a:t>
          </a:r>
          <a:r>
            <a:rPr lang="en-US" sz="4800" b="1" kern="1200" dirty="0">
              <a:solidFill>
                <a:srgbClr val="4B4B4B"/>
              </a:solidFill>
            </a:rPr>
            <a:t>G-Suite</a:t>
          </a:r>
        </a:p>
      </dsp:txBody>
      <dsp:txXfrm>
        <a:off x="2541443" y="2354789"/>
        <a:ext cx="4533162" cy="1182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241CB-CB47-483D-A90B-AA7914588DA0}" type="datetimeFigureOut">
              <a:rPr lang="en-US"/>
              <a:t>7/11/2020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1198563"/>
            <a:ext cx="5753100" cy="3236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863"/>
            <a:ext cx="5842000" cy="3775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3A82B-9955-4984-9745-87E6E524CE7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5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EFA2D-3E0C-444B-B1FF-9B06F650D7C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498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EFA2D-3E0C-444B-B1FF-9B06F650D7C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770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EFA2D-3E0C-444B-B1FF-9B06F650D7C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293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EFA2D-3E0C-444B-B1FF-9B06F650D7C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3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EFA2D-3E0C-444B-B1FF-9B06F650D7C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737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165525" y="836681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71652" y="1863725"/>
            <a:ext cx="8591549" cy="3113088"/>
          </a:xfrm>
        </p:spPr>
        <p:txBody>
          <a:bodyPr/>
          <a:lstStyle>
            <a:lvl1pPr algn="ctr">
              <a:defRPr sz="5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61068" y="4965700"/>
            <a:ext cx="8602133" cy="673100"/>
          </a:xfrm>
        </p:spPr>
        <p:txBody>
          <a:bodyPr lIns="91440" tIns="45720" rIns="91440" bIns="45720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9000" y="77788"/>
            <a:ext cx="2463800" cy="60944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77788"/>
            <a:ext cx="7188200" cy="60944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1233" y="1066800"/>
            <a:ext cx="4582584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019" y="1066800"/>
            <a:ext cx="4582583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 userDrawn="1"/>
        </p:nvSpPr>
        <p:spPr bwMode="auto">
          <a:xfrm>
            <a:off x="1016000" y="838200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17600" y="77788"/>
            <a:ext cx="985520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1235" y="1066800"/>
            <a:ext cx="936836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8DACD0"/>
        </a:buClr>
        <a:buSzPct val="70000"/>
        <a:buFont typeface="Wingdings" pitchFamily="2" charset="2"/>
        <a:buBlip>
          <a:blip r:embed="rId13"/>
        </a:buBlip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31825" indent="-174625" algn="l" rtl="0" eaLnBrk="0" fontAlgn="base" hangingPunct="0">
        <a:spcBef>
          <a:spcPct val="40000"/>
        </a:spcBef>
        <a:spcAft>
          <a:spcPct val="0"/>
        </a:spcAft>
        <a:buClr>
          <a:srgbClr val="8DACD0"/>
        </a:buClr>
        <a:buFont typeface="Wingdings" pitchFamily="2" charset="2"/>
        <a:buChar char=""/>
        <a:defRPr sz="2400">
          <a:solidFill>
            <a:schemeClr val="tx1"/>
          </a:solidFill>
          <a:latin typeface="+mn-lt"/>
        </a:defRPr>
      </a:lvl2pPr>
      <a:lvl3pPr marL="860425" indent="-635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1089025" indent="282575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13128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17700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2272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26844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1416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1816" y="2967710"/>
            <a:ext cx="9368367" cy="92258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6600" dirty="0">
                <a:solidFill>
                  <a:schemeClr val="tx2"/>
                </a:solidFill>
              </a:rPr>
              <a:t>Overview of Cloud Services</a:t>
            </a:r>
            <a:br>
              <a:rPr lang="en-US" dirty="0"/>
            </a:br>
            <a:br>
              <a:rPr lang="en-US" dirty="0"/>
            </a:br>
            <a:endParaRPr lang="en-US" sz="4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7600" y="77788"/>
            <a:ext cx="9855200" cy="684212"/>
          </a:xfrm>
        </p:spPr>
        <p:txBody>
          <a:bodyPr wrap="square" anchor="ctr">
            <a:normAutofit/>
          </a:bodyPr>
          <a:lstStyle/>
          <a:p>
            <a:r>
              <a:rPr lang="en-US"/>
              <a:t>Cloud Computing</a:t>
            </a:r>
          </a:p>
        </p:txBody>
      </p:sp>
      <p:graphicFrame>
        <p:nvGraphicFramePr>
          <p:cNvPr id="14341" name="Rectangle 3">
            <a:extLst>
              <a:ext uri="{FF2B5EF4-FFF2-40B4-BE49-F238E27FC236}">
                <a16:creationId xmlns:a16="http://schemas.microsoft.com/office/drawing/2014/main" id="{436F221B-0F86-4ED0-B887-82666CDCCB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0847688"/>
              </p:ext>
            </p:extLst>
          </p:nvPr>
        </p:nvGraphicFramePr>
        <p:xfrm>
          <a:off x="1401235" y="1066800"/>
          <a:ext cx="9368367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735806761"/>
              </p:ext>
            </p:extLst>
          </p:nvPr>
        </p:nvGraphicFramePr>
        <p:xfrm>
          <a:off x="910882" y="719666"/>
          <a:ext cx="1026863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64EE54C-8B57-4C16-86E8-F4F58F14C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HelveticaNeue" pitchFamily="2" charset="0"/>
              </a:rPr>
              <a:t>School Cloud Collaboration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106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3F69B-0068-4683-93FA-96C427801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 when choosing a Cloud Platform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722FE9EC-11F6-4BFB-B90A-27ADD8C091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0673214"/>
              </p:ext>
            </p:extLst>
          </p:nvPr>
        </p:nvGraphicFramePr>
        <p:xfrm>
          <a:off x="978010" y="834887"/>
          <a:ext cx="10096390" cy="5621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70574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EE54C-8B57-4C16-86E8-F4F58F14C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HelveticaNeue" pitchFamily="2" charset="0"/>
              </a:rPr>
              <a:t>Cloud Services Provided for SD K12 Schools</a:t>
            </a:r>
            <a:endParaRPr lang="en-US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89ED8B2A-58A2-4857-86C5-EC634FB53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570" y="1072598"/>
            <a:ext cx="8580860" cy="4712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388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189403665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19525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255672404"/>
              </p:ext>
            </p:extLst>
          </p:nvPr>
        </p:nvGraphicFramePr>
        <p:xfrm>
          <a:off x="1186375" y="683761"/>
          <a:ext cx="9616049" cy="5892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54697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327019289"/>
              </p:ext>
            </p:extLst>
          </p:nvPr>
        </p:nvGraphicFramePr>
        <p:xfrm>
          <a:off x="1186375" y="683761"/>
          <a:ext cx="9616049" cy="5892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69232291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Template">
  <a:themeElements>
    <a:clrScheme name="Master_Template 9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FFFFFF"/>
      </a:accent1>
      <a:accent2>
        <a:srgbClr val="8DACD0"/>
      </a:accent2>
      <a:accent3>
        <a:srgbClr val="FFFFFF"/>
      </a:accent3>
      <a:accent4>
        <a:srgbClr val="000000"/>
      </a:accent4>
      <a:accent5>
        <a:srgbClr val="FFFFFF"/>
      </a:accent5>
      <a:accent6>
        <a:srgbClr val="7F9BBC"/>
      </a:accent6>
      <a:hlink>
        <a:srgbClr val="618FFD"/>
      </a:hlink>
      <a:folHlink>
        <a:srgbClr val="CECECE"/>
      </a:folHlink>
    </a:clrScheme>
    <a:fontScheme name="Master_Templat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Master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1FEF9"/>
        </a:accent1>
        <a:accent2>
          <a:srgbClr val="DC0081"/>
        </a:accent2>
        <a:accent3>
          <a:srgbClr val="FFFFFF"/>
        </a:accent3>
        <a:accent4>
          <a:srgbClr val="000000"/>
        </a:accent4>
        <a:accent5>
          <a:srgbClr val="DDFEFB"/>
        </a:accent5>
        <a:accent6>
          <a:srgbClr val="C70074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9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FFFFF"/>
        </a:accent1>
        <a:accent2>
          <a:srgbClr val="8DAC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7F9BBC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0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33895EF33C3C46B9B2A7241DF229F6" ma:contentTypeVersion="2" ma:contentTypeDescription="Create a new document." ma:contentTypeScope="" ma:versionID="d969cd88947cc7f59c062f20a0fe3375">
  <xsd:schema xmlns:xsd="http://www.w3.org/2001/XMLSchema" xmlns:xs="http://www.w3.org/2001/XMLSchema" xmlns:p="http://schemas.microsoft.com/office/2006/metadata/properties" xmlns:ns2="95246823-8012-4d21-9675-b291a3c756bd" targetNamespace="http://schemas.microsoft.com/office/2006/metadata/properties" ma:root="true" ma:fieldsID="bf6841e93c3a1c1d8054c681044edc4d" ns2:_="">
    <xsd:import namespace="95246823-8012-4d21-9675-b291a3c756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246823-8012-4d21-9675-b291a3c756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2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4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5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7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1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9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2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20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3.xml><?xml version="1.0" encoding="utf-8"?>
<Control xmlns="http://schemas.microsoft.com/VisualStudio/2011/storyboarding/control">
  <Id Name="System.Storyboarding.Backgrounds.StartScreen" Revision="1" Stencil="System.Storyboarding.Backgrounds" StencilVersion="0.1"/>
</Control>
</file>

<file path=customXml/item4.xml><?xml version="1.0" encoding="utf-8"?>
<Control xmlns="http://schemas.microsoft.com/VisualStudio/2011/storyboarding/control">
  <Id Name="System.Storyboarding.Icons.User" Revision="1" Stencil="System.Storyboarding.Icons" StencilVersion="0.1"/>
</Control>
</file>

<file path=customXml/item5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8.xml><?xml version="1.0" encoding="utf-8"?>
<p:properties xmlns:p="http://schemas.microsoft.com/office/2006/metadata/properties" xmlns:xsi="http://www.w3.org/2001/XMLSchema-instance">
  <documentManagement/>
</p:properties>
</file>

<file path=customXml/item9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Props1.xml><?xml version="1.0" encoding="utf-8"?>
<ds:datastoreItem xmlns:ds="http://schemas.openxmlformats.org/officeDocument/2006/customXml" ds:itemID="{1C0C511F-E67D-4D4A-9A7B-6E9F2916E4D8}">
  <ds:schemaRefs>
    <ds:schemaRef ds:uri="http://schemas.microsoft.com/VisualStudio/2011/storyboarding/control"/>
  </ds:schemaRefs>
</ds:datastoreItem>
</file>

<file path=customXml/itemProps10.xml><?xml version="1.0" encoding="utf-8"?>
<ds:datastoreItem xmlns:ds="http://schemas.openxmlformats.org/officeDocument/2006/customXml" ds:itemID="{B945FD6A-04E9-4DD2-94EC-104268517FC4}">
  <ds:schemaRefs>
    <ds:schemaRef ds:uri="http://schemas.microsoft.com/VisualStudio/2011/storyboarding/control"/>
  </ds:schemaRefs>
</ds:datastoreItem>
</file>

<file path=customXml/itemProps11.xml><?xml version="1.0" encoding="utf-8"?>
<ds:datastoreItem xmlns:ds="http://schemas.openxmlformats.org/officeDocument/2006/customXml" ds:itemID="{6F907E5E-6625-4190-8846-435F964287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5246823-8012-4d21-9675-b291a3c756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12.xml><?xml version="1.0" encoding="utf-8"?>
<ds:datastoreItem xmlns:ds="http://schemas.openxmlformats.org/officeDocument/2006/customXml" ds:itemID="{76EF0D77-C994-4232-9406-B3D450F81857}">
  <ds:schemaRefs>
    <ds:schemaRef ds:uri="http://schemas.microsoft.com/VisualStudio/2011/storyboarding/control"/>
  </ds:schemaRefs>
</ds:datastoreItem>
</file>

<file path=customXml/itemProps13.xml><?xml version="1.0" encoding="utf-8"?>
<ds:datastoreItem xmlns:ds="http://schemas.openxmlformats.org/officeDocument/2006/customXml" ds:itemID="{D7EE9241-5438-41E0-BA96-6843378584AE}">
  <ds:schemaRefs>
    <ds:schemaRef ds:uri="http://schemas.microsoft.com/sharepoint/v3/contenttype/forms"/>
  </ds:schemaRefs>
</ds:datastoreItem>
</file>

<file path=customXml/itemProps14.xml><?xml version="1.0" encoding="utf-8"?>
<ds:datastoreItem xmlns:ds="http://schemas.openxmlformats.org/officeDocument/2006/customXml" ds:itemID="{B86ED811-76FA-470E-BF65-7B08F4E478BD}">
  <ds:schemaRefs>
    <ds:schemaRef ds:uri="http://schemas.microsoft.com/VisualStudio/2011/storyboarding/control"/>
  </ds:schemaRefs>
</ds:datastoreItem>
</file>

<file path=customXml/itemProps15.xml><?xml version="1.0" encoding="utf-8"?>
<ds:datastoreItem xmlns:ds="http://schemas.openxmlformats.org/officeDocument/2006/customXml" ds:itemID="{227E5C53-C01D-4E70-A6B9-862CEA9643DB}">
  <ds:schemaRefs>
    <ds:schemaRef ds:uri="http://schemas.microsoft.com/VisualStudio/2011/storyboarding/control"/>
  </ds:schemaRefs>
</ds:datastoreItem>
</file>

<file path=customXml/itemProps16.xml><?xml version="1.0" encoding="utf-8"?>
<ds:datastoreItem xmlns:ds="http://schemas.openxmlformats.org/officeDocument/2006/customXml" ds:itemID="{54096EDF-8844-4AF1-A245-67F5F80754AD}">
  <ds:schemaRefs>
    <ds:schemaRef ds:uri="http://schemas.microsoft.com/VisualStudio/2011/storyboarding/control"/>
  </ds:schemaRefs>
</ds:datastoreItem>
</file>

<file path=customXml/itemProps17.xml><?xml version="1.0" encoding="utf-8"?>
<ds:datastoreItem xmlns:ds="http://schemas.openxmlformats.org/officeDocument/2006/customXml" ds:itemID="{CCE23676-7212-4FCA-ABFB-70FF7FF618C0}">
  <ds:schemaRefs>
    <ds:schemaRef ds:uri="http://schemas.microsoft.com/VisualStudio/2011/storyboarding/control"/>
  </ds:schemaRefs>
</ds:datastoreItem>
</file>

<file path=customXml/itemProps18.xml><?xml version="1.0" encoding="utf-8"?>
<ds:datastoreItem xmlns:ds="http://schemas.openxmlformats.org/officeDocument/2006/customXml" ds:itemID="{8376A45C-3B73-430A-AB07-14AE228ECB55}">
  <ds:schemaRefs>
    <ds:schemaRef ds:uri="http://schemas.microsoft.com/VisualStudio/2011/storyboarding/control"/>
  </ds:schemaRefs>
</ds:datastoreItem>
</file>

<file path=customXml/itemProps19.xml><?xml version="1.0" encoding="utf-8"?>
<ds:datastoreItem xmlns:ds="http://schemas.openxmlformats.org/officeDocument/2006/customXml" ds:itemID="{0A0B0AB4-528F-45D0-9477-351EBE4AC7B5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F8288DEA-22B9-443B-ABE1-014EF687A73A}">
  <ds:schemaRefs>
    <ds:schemaRef ds:uri="http://schemas.microsoft.com/VisualStudio/2011/storyboarding/control"/>
  </ds:schemaRefs>
</ds:datastoreItem>
</file>

<file path=customXml/itemProps20.xml><?xml version="1.0" encoding="utf-8"?>
<ds:datastoreItem xmlns:ds="http://schemas.openxmlformats.org/officeDocument/2006/customXml" ds:itemID="{A20CCF91-9787-422A-AEBB-C4729D818C00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C953AFF4-FB66-4EF9-81DE-BF17F2AD902D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2D71B260-49DD-430A-993F-35BB818160D2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5F8B743C-58C9-496B-861D-37CFDCB689D2}">
  <ds:schemaRefs>
    <ds:schemaRef ds:uri="http://schemas.microsoft.com/VisualStudio/2011/storyboarding/control"/>
  </ds:schemaRefs>
</ds:datastoreItem>
</file>

<file path=customXml/itemProps6.xml><?xml version="1.0" encoding="utf-8"?>
<ds:datastoreItem xmlns:ds="http://schemas.openxmlformats.org/officeDocument/2006/customXml" ds:itemID="{62297194-F276-4C35-9AA2-BFDF1B032F77}">
  <ds:schemaRefs>
    <ds:schemaRef ds:uri="http://schemas.microsoft.com/VisualStudio/2011/storyboarding/control"/>
  </ds:schemaRefs>
</ds:datastoreItem>
</file>

<file path=customXml/itemProps7.xml><?xml version="1.0" encoding="utf-8"?>
<ds:datastoreItem xmlns:ds="http://schemas.openxmlformats.org/officeDocument/2006/customXml" ds:itemID="{864CECF6-9DCA-4D1C-9B38-E0688ABC9BEF}">
  <ds:schemaRefs>
    <ds:schemaRef ds:uri="http://schemas.microsoft.com/VisualStudio/2011/storyboarding/control"/>
  </ds:schemaRefs>
</ds:datastoreItem>
</file>

<file path=customXml/itemProps8.xml><?xml version="1.0" encoding="utf-8"?>
<ds:datastoreItem xmlns:ds="http://schemas.openxmlformats.org/officeDocument/2006/customXml" ds:itemID="{D9BBD5C2-84D2-4E5B-AADD-692EC7871045}">
  <ds:schemaRefs>
    <ds:schemaRef ds:uri="http://schemas.microsoft.com/office/2006/metadata/properties"/>
  </ds:schemaRefs>
</ds:datastoreItem>
</file>

<file path=customXml/itemProps9.xml><?xml version="1.0" encoding="utf-8"?>
<ds:datastoreItem xmlns:ds="http://schemas.openxmlformats.org/officeDocument/2006/customXml" ds:itemID="{A56E7BBF-4AD1-4BAB-BB90-656BC303E394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123</Words>
  <Application>Microsoft Office PowerPoint</Application>
  <PresentationFormat>Widescreen</PresentationFormat>
  <Paragraphs>34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 Narrow</vt:lpstr>
      <vt:lpstr>Calibri</vt:lpstr>
      <vt:lpstr>HelveticaNeue</vt:lpstr>
      <vt:lpstr>Wingdings</vt:lpstr>
      <vt:lpstr>Master_Template</vt:lpstr>
      <vt:lpstr>PowerPoint Presentation</vt:lpstr>
      <vt:lpstr>Cloud Computing</vt:lpstr>
      <vt:lpstr>School Cloud Collaboration</vt:lpstr>
      <vt:lpstr>Recommendations when choosing a Cloud Platform</vt:lpstr>
      <vt:lpstr>Cloud Services Provided for SD K12 Schools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Hohn</dc:creator>
  <cp:lastModifiedBy>John</cp:lastModifiedBy>
  <cp:revision>1</cp:revision>
  <dcterms:created xsi:type="dcterms:W3CDTF">2020-04-26T18:18:05Z</dcterms:created>
  <dcterms:modified xsi:type="dcterms:W3CDTF">2020-07-11T23:44:48Z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0x0101006B33895EF33C3C46B9B2A7241DF229F6</vt:lpwstr>
  </property>
</Properties>
</file>