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28"/>
  </p:notesMasterIdLst>
  <p:sldIdLst>
    <p:sldId id="263" r:id="rId22"/>
    <p:sldId id="425" r:id="rId23"/>
    <p:sldId id="279" r:id="rId24"/>
    <p:sldId id="411" r:id="rId25"/>
    <p:sldId id="281" r:id="rId26"/>
    <p:sldId id="283" r:id="rId27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EE350"/>
    <a:srgbClr val="4472C4"/>
    <a:srgbClr val="F8D7CD"/>
    <a:srgbClr val="FFC000"/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viewProps" Target="viewProps.xml"/><Relationship Id="rId8" Type="http://schemas.openxmlformats.org/officeDocument/2006/relationships/customXml" Target="../customXml/item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07f103eb-dfb5-4fb1-ab96-017b6cb47736" providerId="ADAL" clId="{D4E760C9-32F9-45CE-938B-0AB1E932A0A0}"/>
    <pc:docChg chg="modSld sldOrd">
      <pc:chgData name="Hohn, John" userId="07f103eb-dfb5-4fb1-ab96-017b6cb47736" providerId="ADAL" clId="{D4E760C9-32F9-45CE-938B-0AB1E932A0A0}" dt="2020-04-26T19:42:55.285" v="3"/>
      <pc:docMkLst>
        <pc:docMk/>
      </pc:docMkLst>
      <pc:sldChg chg="ord">
        <pc:chgData name="Hohn, John" userId="07f103eb-dfb5-4fb1-ab96-017b6cb47736" providerId="ADAL" clId="{D4E760C9-32F9-45CE-938B-0AB1E932A0A0}" dt="2020-04-26T19:42:46.987" v="1"/>
        <pc:sldMkLst>
          <pc:docMk/>
          <pc:sldMk cId="2221118602" sldId="279"/>
        </pc:sldMkLst>
      </pc:sldChg>
      <pc:sldChg chg="ord">
        <pc:chgData name="Hohn, John" userId="07f103eb-dfb5-4fb1-ab96-017b6cb47736" providerId="ADAL" clId="{D4E760C9-32F9-45CE-938B-0AB1E932A0A0}" dt="2020-04-26T19:42:55.285" v="3"/>
        <pc:sldMkLst>
          <pc:docMk/>
          <pc:sldMk cId="2593114905" sldId="425"/>
        </pc:sldMkLst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Travis Graves" userId="4dbaae6f-24a3-476a-9f3d-9c4575086604" providerId="ADAL" clId="{82DFB082-5017-4561-9D7F-A016E9E02961}"/>
    <pc:docChg chg="modSld">
      <pc:chgData name="Travis Graves" userId="4dbaae6f-24a3-476a-9f3d-9c4575086604" providerId="ADAL" clId="{82DFB082-5017-4561-9D7F-A016E9E02961}" dt="2020-07-09T16:21:20.013" v="0"/>
      <pc:docMkLst>
        <pc:docMk/>
      </pc:docMkLst>
      <pc:sldChg chg="modSp">
        <pc:chgData name="Travis Graves" userId="4dbaae6f-24a3-476a-9f3d-9c4575086604" providerId="ADAL" clId="{82DFB082-5017-4561-9D7F-A016E9E02961}" dt="2020-07-09T16:21:20.013" v="0"/>
        <pc:sldMkLst>
          <pc:docMk/>
          <pc:sldMk cId="0" sldId="263"/>
        </pc:sldMkLst>
        <pc:spChg chg="mod">
          <ac:chgData name="Travis Graves" userId="4dbaae6f-24a3-476a-9f3d-9c4575086604" providerId="ADAL" clId="{82DFB082-5017-4561-9D7F-A016E9E02961}" dt="2020-07-09T16:21:20.013" v="0"/>
          <ac:spMkLst>
            <pc:docMk/>
            <pc:sldMk cId="0" sldId="263"/>
            <ac:spMk id="13314" creationId="{00000000-0000-0000-0000-000000000000}"/>
          </ac:spMkLst>
        </pc:spChg>
      </pc:sldChg>
    </pc:docChg>
  </pc:docChgLst>
  <pc:docChgLst>
    <pc:chgData name="Hohn, John" userId="07f103eb-dfb5-4fb1-ab96-017b6cb47736" providerId="ADAL" clId="{8D85CFC9-1D06-4A37-B0A4-F34287FB2A21}"/>
    <pc:docChg chg="undo custSel mod addSld delSld modSld sldOrd">
      <pc:chgData name="Hohn, John" userId="07f103eb-dfb5-4fb1-ab96-017b6cb47736" providerId="ADAL" clId="{8D85CFC9-1D06-4A37-B0A4-F34287FB2A21}" dt="2020-04-26T18:53:52.207" v="1184" actId="1076"/>
      <pc:docMkLst>
        <pc:docMk/>
      </pc:docMkLst>
      <pc:sldChg chg="addSp delSp modSp add del mod">
        <pc:chgData name="Hohn, John" userId="07f103eb-dfb5-4fb1-ab96-017b6cb47736" providerId="ADAL" clId="{8D85CFC9-1D06-4A37-B0A4-F34287FB2A21}" dt="2020-04-26T18:19:15.298" v="943" actId="403"/>
        <pc:sldMkLst>
          <pc:docMk/>
          <pc:sldMk cId="0" sldId="257"/>
        </pc:sldMkLst>
        <pc:spChg chg="mod">
          <ac:chgData name="Hohn, John" userId="07f103eb-dfb5-4fb1-ab96-017b6cb47736" providerId="ADAL" clId="{8D85CFC9-1D06-4A37-B0A4-F34287FB2A21}" dt="2020-04-26T18:18:05.574" v="938" actId="26606"/>
          <ac:spMkLst>
            <pc:docMk/>
            <pc:sldMk cId="0" sldId="257"/>
            <ac:spMk id="14338" creationId="{00000000-0000-0000-0000-000000000000}"/>
          </ac:spMkLst>
        </pc:spChg>
        <pc:spChg chg="del mod">
          <ac:chgData name="Hohn, John" userId="07f103eb-dfb5-4fb1-ab96-017b6cb47736" providerId="ADAL" clId="{8D85CFC9-1D06-4A37-B0A4-F34287FB2A21}" dt="2020-04-26T18:18:05.574" v="938" actId="26606"/>
          <ac:spMkLst>
            <pc:docMk/>
            <pc:sldMk cId="0" sldId="257"/>
            <ac:spMk id="14339" creationId="{00000000-0000-0000-0000-000000000000}"/>
          </ac:spMkLst>
        </pc:spChg>
        <pc:graphicFrameChg chg="add mod">
          <ac:chgData name="Hohn, John" userId="07f103eb-dfb5-4fb1-ab96-017b6cb47736" providerId="ADAL" clId="{8D85CFC9-1D06-4A37-B0A4-F34287FB2A21}" dt="2020-04-26T18:19:15.298" v="943" actId="403"/>
          <ac:graphicFrameMkLst>
            <pc:docMk/>
            <pc:sldMk cId="0" sldId="257"/>
            <ac:graphicFrameMk id="14341" creationId="{436F221B-0F86-4ED0-B887-82666CDCCB2C}"/>
          </ac:graphicFrameMkLst>
        </pc:graphicFrameChg>
      </pc:sldChg>
      <pc:sldChg chg="delSp modSp mod">
        <pc:chgData name="Hohn, John" userId="07f103eb-dfb5-4fb1-ab96-017b6cb47736" providerId="ADAL" clId="{8D85CFC9-1D06-4A37-B0A4-F34287FB2A21}" dt="2020-04-26T18:17:51.033" v="937" actId="1076"/>
        <pc:sldMkLst>
          <pc:docMk/>
          <pc:sldMk cId="0" sldId="263"/>
        </pc:sldMkLst>
        <pc:spChg chg="mod">
          <ac:chgData name="Hohn, John" userId="07f103eb-dfb5-4fb1-ab96-017b6cb47736" providerId="ADAL" clId="{8D85CFC9-1D06-4A37-B0A4-F34287FB2A21}" dt="2020-04-26T18:17:51.033" v="937" actId="1076"/>
          <ac:spMkLst>
            <pc:docMk/>
            <pc:sldMk cId="0" sldId="263"/>
            <ac:spMk id="13314" creationId="{00000000-0000-0000-0000-000000000000}"/>
          </ac:spMkLst>
        </pc:spChg>
        <pc:graphicFrameChg chg="del modGraphic">
          <ac:chgData name="Hohn, John" userId="07f103eb-dfb5-4fb1-ab96-017b6cb47736" providerId="ADAL" clId="{8D85CFC9-1D06-4A37-B0A4-F34287FB2A21}" dt="2020-04-26T17:45:41.891" v="69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del">
        <pc:chgData name="Hohn, John" userId="07f103eb-dfb5-4fb1-ab96-017b6cb47736" providerId="ADAL" clId="{8D85CFC9-1D06-4A37-B0A4-F34287FB2A21}" dt="2020-04-26T17:43:52.860" v="0" actId="47"/>
        <pc:sldMkLst>
          <pc:docMk/>
          <pc:sldMk cId="0" sldId="271"/>
        </pc:sldMkLst>
      </pc:sldChg>
      <pc:sldChg chg="addSp delSp modSp add mod ord modClrScheme chgLayout">
        <pc:chgData name="Hohn, John" userId="07f103eb-dfb5-4fb1-ab96-017b6cb47736" providerId="ADAL" clId="{8D85CFC9-1D06-4A37-B0A4-F34287FB2A21}" dt="2020-04-26T18:20:48.103" v="1004" actId="20577"/>
        <pc:sldMkLst>
          <pc:docMk/>
          <pc:sldMk cId="2221118602" sldId="279"/>
        </pc:sldMkLst>
        <pc:spChg chg="add del mod">
          <ac:chgData name="Hohn, John" userId="07f103eb-dfb5-4fb1-ab96-017b6cb47736" providerId="ADAL" clId="{8D85CFC9-1D06-4A37-B0A4-F34287FB2A21}" dt="2020-04-26T17:50:48.638" v="209" actId="26606"/>
          <ac:spMkLst>
            <pc:docMk/>
            <pc:sldMk cId="2221118602" sldId="279"/>
            <ac:spMk id="7" creationId="{F37FA950-D899-4889-8992-2BCE7044CAB9}"/>
          </ac:spMkLst>
        </pc:spChg>
        <pc:spChg chg="add del mod">
          <ac:chgData name="Hohn, John" userId="07f103eb-dfb5-4fb1-ab96-017b6cb47736" providerId="ADAL" clId="{8D85CFC9-1D06-4A37-B0A4-F34287FB2A21}" dt="2020-04-26T17:50:48.638" v="209" actId="26606"/>
          <ac:spMkLst>
            <pc:docMk/>
            <pc:sldMk cId="2221118602" sldId="279"/>
            <ac:spMk id="9" creationId="{D216DD4C-0052-4742-AC40-BCECBDE16F36}"/>
          </ac:spMkLst>
        </pc:spChg>
        <pc:graphicFrameChg chg="mod modGraphic">
          <ac:chgData name="Hohn, John" userId="07f103eb-dfb5-4fb1-ab96-017b6cb47736" providerId="ADAL" clId="{8D85CFC9-1D06-4A37-B0A4-F34287FB2A21}" dt="2020-04-26T18:20:48.103" v="1004" actId="20577"/>
          <ac:graphicFrameMkLst>
            <pc:docMk/>
            <pc:sldMk cId="2221118602" sldId="279"/>
            <ac:graphicFrameMk id="2" creationId="{00000000-0000-0000-0000-000000000000}"/>
          </ac:graphicFrameMkLst>
        </pc:graphicFrameChg>
      </pc:sldChg>
      <pc:sldChg chg="modSp add del mod">
        <pc:chgData name="Hohn, John" userId="07f103eb-dfb5-4fb1-ab96-017b6cb47736" providerId="ADAL" clId="{8D85CFC9-1D06-4A37-B0A4-F34287FB2A21}" dt="2020-04-26T18:04:26.998" v="534" actId="207"/>
        <pc:sldMkLst>
          <pc:docMk/>
          <pc:sldMk cId="4119525359" sldId="281"/>
        </pc:sldMkLst>
        <pc:graphicFrameChg chg="mod">
          <ac:chgData name="Hohn, John" userId="07f103eb-dfb5-4fb1-ab96-017b6cb47736" providerId="ADAL" clId="{8D85CFC9-1D06-4A37-B0A4-F34287FB2A21}" dt="2020-04-26T18:04:26.998" v="534" actId="207"/>
          <ac:graphicFrameMkLst>
            <pc:docMk/>
            <pc:sldMk cId="4119525359" sldId="281"/>
            <ac:graphicFrameMk id="3" creationId="{00000000-0000-0000-0000-000000000000}"/>
          </ac:graphicFrameMkLst>
        </pc:graphicFrameChg>
      </pc:sldChg>
      <pc:sldChg chg="addSp delSp modSp add del mod">
        <pc:chgData name="Hohn, John" userId="07f103eb-dfb5-4fb1-ab96-017b6cb47736" providerId="ADAL" clId="{8D85CFC9-1D06-4A37-B0A4-F34287FB2A21}" dt="2020-04-26T18:09:33.692" v="838" actId="1076"/>
        <pc:sldMkLst>
          <pc:docMk/>
          <pc:sldMk cId="3226106161" sldId="282"/>
        </pc:sldMkLst>
        <pc:spChg chg="add mod">
          <ac:chgData name="Hohn, John" userId="07f103eb-dfb5-4fb1-ab96-017b6cb47736" providerId="ADAL" clId="{8D85CFC9-1D06-4A37-B0A4-F34287FB2A21}" dt="2020-04-26T18:07:36.529" v="722" actId="20577"/>
          <ac:spMkLst>
            <pc:docMk/>
            <pc:sldMk cId="3226106161" sldId="282"/>
            <ac:spMk id="2" creationId="{264EE54C-8B57-4C16-86E8-F4F58F14CBB6}"/>
          </ac:spMkLst>
        </pc:spChg>
        <pc:spChg chg="add del mod">
          <ac:chgData name="Hohn, John" userId="07f103eb-dfb5-4fb1-ab96-017b6cb47736" providerId="ADAL" clId="{8D85CFC9-1D06-4A37-B0A4-F34287FB2A21}" dt="2020-04-26T18:07:34.201" v="716" actId="478"/>
          <ac:spMkLst>
            <pc:docMk/>
            <pc:sldMk cId="3226106161" sldId="282"/>
            <ac:spMk id="3" creationId="{F3B6FFBD-6BAC-4614-89BE-3517F9ABA744}"/>
          </ac:spMkLst>
        </pc:spChg>
        <pc:spChg chg="del mod">
          <ac:chgData name="Hohn, John" userId="07f103eb-dfb5-4fb1-ab96-017b6cb47736" providerId="ADAL" clId="{8D85CFC9-1D06-4A37-B0A4-F34287FB2A21}" dt="2020-04-26T18:07:23.500" v="712"/>
          <ac:spMkLst>
            <pc:docMk/>
            <pc:sldMk cId="3226106161" sldId="282"/>
            <ac:spMk id="10" creationId="{00000000-0000-0000-0000-000000000000}"/>
          </ac:spMkLst>
        </pc:spChg>
        <pc:graphicFrameChg chg="mod">
          <ac:chgData name="Hohn, John" userId="07f103eb-dfb5-4fb1-ab96-017b6cb47736" providerId="ADAL" clId="{8D85CFC9-1D06-4A37-B0A4-F34287FB2A21}" dt="2020-04-26T18:09:33.692" v="838" actId="1076"/>
          <ac:graphicFrameMkLst>
            <pc:docMk/>
            <pc:sldMk cId="3226106161" sldId="282"/>
            <ac:graphicFrameMk id="6" creationId="{00000000-0000-0000-0000-000000000000}"/>
          </ac:graphicFrameMkLst>
        </pc:graphicFrameChg>
      </pc:sldChg>
      <pc:sldChg chg="modSp add del mod">
        <pc:chgData name="Hohn, John" userId="07f103eb-dfb5-4fb1-ab96-017b6cb47736" providerId="ADAL" clId="{8D85CFC9-1D06-4A37-B0A4-F34287FB2A21}" dt="2020-04-26T18:14:39.324" v="905" actId="20577"/>
        <pc:sldMkLst>
          <pc:docMk/>
          <pc:sldMk cId="3671289010" sldId="283"/>
        </pc:sldMkLst>
        <pc:graphicFrameChg chg="mod">
          <ac:chgData name="Hohn, John" userId="07f103eb-dfb5-4fb1-ab96-017b6cb47736" providerId="ADAL" clId="{8D85CFC9-1D06-4A37-B0A4-F34287FB2A21}" dt="2020-04-26T18:14:39.324" v="905" actId="20577"/>
          <ac:graphicFrameMkLst>
            <pc:docMk/>
            <pc:sldMk cId="3671289010" sldId="283"/>
            <ac:graphicFrameMk id="2" creationId="{00000000-0000-0000-0000-000000000000}"/>
          </ac:graphicFrameMkLst>
        </pc:graphicFrameChg>
      </pc:sldChg>
      <pc:sldChg chg="modSp add del mod">
        <pc:chgData name="Hohn, John" userId="07f103eb-dfb5-4fb1-ab96-017b6cb47736" providerId="ADAL" clId="{8D85CFC9-1D06-4A37-B0A4-F34287FB2A21}" dt="2020-04-26T18:53:52.207" v="1184" actId="1076"/>
        <pc:sldMkLst>
          <pc:docMk/>
          <pc:sldMk cId="2154697562" sldId="284"/>
        </pc:sldMkLst>
        <pc:graphicFrameChg chg="mod">
          <ac:chgData name="Hohn, John" userId="07f103eb-dfb5-4fb1-ab96-017b6cb47736" providerId="ADAL" clId="{8D85CFC9-1D06-4A37-B0A4-F34287FB2A21}" dt="2020-04-26T18:53:52.207" v="1184" actId="1076"/>
          <ac:graphicFrameMkLst>
            <pc:docMk/>
            <pc:sldMk cId="2154697562" sldId="284"/>
            <ac:graphicFrameMk id="3" creationId="{00000000-0000-0000-0000-000000000000}"/>
          </ac:graphicFrameMkLst>
        </pc:graphicFrameChg>
      </pc:sldChg>
      <pc:sldChg chg="del">
        <pc:chgData name="Hohn, John" userId="07f103eb-dfb5-4fb1-ab96-017b6cb47736" providerId="ADAL" clId="{8D85CFC9-1D06-4A37-B0A4-F34287FB2A21}" dt="2020-04-26T17:43:53.095" v="2" actId="47"/>
        <pc:sldMkLst>
          <pc:docMk/>
          <pc:sldMk cId="3435829656" sldId="287"/>
        </pc:sldMkLst>
      </pc:sldChg>
      <pc:sldChg chg="del">
        <pc:chgData name="Hohn, John" userId="07f103eb-dfb5-4fb1-ab96-017b6cb47736" providerId="ADAL" clId="{8D85CFC9-1D06-4A37-B0A4-F34287FB2A21}" dt="2020-04-26T17:43:53.022" v="1" actId="47"/>
        <pc:sldMkLst>
          <pc:docMk/>
          <pc:sldMk cId="1383021824" sldId="290"/>
        </pc:sldMkLst>
      </pc:sldChg>
      <pc:sldChg chg="del">
        <pc:chgData name="Hohn, John" userId="07f103eb-dfb5-4fb1-ab96-017b6cb47736" providerId="ADAL" clId="{8D85CFC9-1D06-4A37-B0A4-F34287FB2A21}" dt="2020-04-26T17:43:53.257" v="3" actId="47"/>
        <pc:sldMkLst>
          <pc:docMk/>
          <pc:sldMk cId="316645563" sldId="291"/>
        </pc:sldMkLst>
      </pc:sldChg>
      <pc:sldChg chg="addSp delSp modSp add del mod">
        <pc:chgData name="Hohn, John" userId="07f103eb-dfb5-4fb1-ab96-017b6cb47736" providerId="ADAL" clId="{8D85CFC9-1D06-4A37-B0A4-F34287FB2A21}" dt="2020-04-26T18:40:47.779" v="1117" actId="20577"/>
        <pc:sldMkLst>
          <pc:docMk/>
          <pc:sldMk cId="2776988373" sldId="411"/>
        </pc:sldMkLst>
        <pc:spChg chg="add mod ord">
          <ac:chgData name="Hohn, John" userId="07f103eb-dfb5-4fb1-ab96-017b6cb47736" providerId="ADAL" clId="{8D85CFC9-1D06-4A37-B0A4-F34287FB2A21}" dt="2020-04-26T17:53:43.378" v="283" actId="20577"/>
          <ac:spMkLst>
            <pc:docMk/>
            <pc:sldMk cId="2776988373" sldId="411"/>
            <ac:spMk id="4" creationId="{E1C2E027-209A-42F9-8E32-C24C388478AB}"/>
          </ac:spMkLst>
        </pc:spChg>
        <pc:spChg chg="add del mod">
          <ac:chgData name="Hohn, John" userId="07f103eb-dfb5-4fb1-ab96-017b6cb47736" providerId="ADAL" clId="{8D85CFC9-1D06-4A37-B0A4-F34287FB2A21}" dt="2020-04-26T17:53:39.703" v="281" actId="478"/>
          <ac:spMkLst>
            <pc:docMk/>
            <pc:sldMk cId="2776988373" sldId="411"/>
            <ac:spMk id="5" creationId="{3522CD38-0205-49DB-91CF-1FB796E08050}"/>
          </ac:spMkLst>
        </pc:spChg>
        <pc:spChg chg="del mod">
          <ac:chgData name="Hohn, John" userId="07f103eb-dfb5-4fb1-ab96-017b6cb47736" providerId="ADAL" clId="{8D85CFC9-1D06-4A37-B0A4-F34287FB2A21}" dt="2020-04-26T17:52:45.502" v="268" actId="478"/>
          <ac:spMkLst>
            <pc:docMk/>
            <pc:sldMk cId="2776988373" sldId="411"/>
            <ac:spMk id="6" creationId="{00000000-0000-0000-0000-000000000000}"/>
          </ac:spMkLst>
        </pc:spChg>
        <pc:spChg chg="add del mod">
          <ac:chgData name="Hohn, John" userId="07f103eb-dfb5-4fb1-ab96-017b6cb47736" providerId="ADAL" clId="{8D85CFC9-1D06-4A37-B0A4-F34287FB2A21}" dt="2020-04-26T17:56:09.164" v="332"/>
          <ac:spMkLst>
            <pc:docMk/>
            <pc:sldMk cId="2776988373" sldId="411"/>
            <ac:spMk id="8" creationId="{1EE68207-C20D-435B-BAAE-6A1256825946}"/>
          </ac:spMkLst>
        </pc:spChg>
        <pc:spChg chg="add mod">
          <ac:chgData name="Hohn, John" userId="07f103eb-dfb5-4fb1-ab96-017b6cb47736" providerId="ADAL" clId="{8D85CFC9-1D06-4A37-B0A4-F34287FB2A21}" dt="2020-04-26T18:40:47.779" v="1117" actId="20577"/>
          <ac:spMkLst>
            <pc:docMk/>
            <pc:sldMk cId="2776988373" sldId="411"/>
            <ac:spMk id="9" creationId="{08B1336A-3168-4C6C-BAA1-EB7CC3F51BF2}"/>
          </ac:spMkLst>
        </pc:spChg>
        <pc:spChg chg="add mod">
          <ac:chgData name="Hohn, John" userId="07f103eb-dfb5-4fb1-ab96-017b6cb47736" providerId="ADAL" clId="{8D85CFC9-1D06-4A37-B0A4-F34287FB2A21}" dt="2020-04-26T18:39:02.936" v="1115" actId="207"/>
          <ac:spMkLst>
            <pc:docMk/>
            <pc:sldMk cId="2776988373" sldId="411"/>
            <ac:spMk id="10" creationId="{F0050C06-8FA6-43AD-B34C-91EF426F6A8F}"/>
          </ac:spMkLst>
        </pc:spChg>
        <pc:graphicFrameChg chg="del mod">
          <ac:chgData name="Hohn, John" userId="07f103eb-dfb5-4fb1-ab96-017b6cb47736" providerId="ADAL" clId="{8D85CFC9-1D06-4A37-B0A4-F34287FB2A21}" dt="2020-04-26T17:57:11.715" v="424" actId="478"/>
          <ac:graphicFrameMkLst>
            <pc:docMk/>
            <pc:sldMk cId="2776988373" sldId="411"/>
            <ac:graphicFrameMk id="3" creationId="{00000000-0000-0000-0000-000000000000}"/>
          </ac:graphicFrameMkLst>
        </pc:graphicFrameChg>
        <pc:cxnChg chg="del mod">
          <ac:chgData name="Hohn, John" userId="07f103eb-dfb5-4fb1-ab96-017b6cb47736" providerId="ADAL" clId="{8D85CFC9-1D06-4A37-B0A4-F34287FB2A21}" dt="2020-04-26T17:57:23.860" v="428" actId="478"/>
          <ac:cxnSpMkLst>
            <pc:docMk/>
            <pc:sldMk cId="2776988373" sldId="411"/>
            <ac:cxnSpMk id="7" creationId="{00000000-0000-0000-0000-000000000000}"/>
          </ac:cxnSpMkLst>
        </pc:cxnChg>
      </pc:sldChg>
      <pc:sldChg chg="modSp add del mod">
        <pc:chgData name="Hohn, John" userId="07f103eb-dfb5-4fb1-ab96-017b6cb47736" providerId="ADAL" clId="{8D85CFC9-1D06-4A37-B0A4-F34287FB2A21}" dt="2020-04-26T17:45:50.313" v="70" actId="2696"/>
        <pc:sldMkLst>
          <pc:docMk/>
          <pc:sldMk cId="3095534996" sldId="420"/>
        </pc:sldMkLst>
        <pc:spChg chg="mod">
          <ac:chgData name="Hohn, John" userId="07f103eb-dfb5-4fb1-ab96-017b6cb47736" providerId="ADAL" clId="{8D85CFC9-1D06-4A37-B0A4-F34287FB2A21}" dt="2020-04-26T17:44:30.608" v="9" actId="27636"/>
          <ac:spMkLst>
            <pc:docMk/>
            <pc:sldMk cId="3095534996" sldId="420"/>
            <ac:spMk id="3" creationId="{00000000-0000-0000-0000-000000000000}"/>
          </ac:spMkLst>
        </pc:spChg>
      </pc:sldChg>
      <pc:sldChg chg="addSp delSp modSp add mod ord">
        <pc:chgData name="Hohn, John" userId="07f103eb-dfb5-4fb1-ab96-017b6cb47736" providerId="ADAL" clId="{8D85CFC9-1D06-4A37-B0A4-F34287FB2A21}" dt="2020-04-26T18:52:11.838" v="1183" actId="20577"/>
        <pc:sldMkLst>
          <pc:docMk/>
          <pc:sldMk cId="2593114905" sldId="425"/>
        </pc:sldMkLst>
        <pc:spChg chg="del">
          <ac:chgData name="Hohn, John" userId="07f103eb-dfb5-4fb1-ab96-017b6cb47736" providerId="ADAL" clId="{8D85CFC9-1D06-4A37-B0A4-F34287FB2A21}" dt="2020-04-26T18:21:55.236" v="1005" actId="478"/>
          <ac:spMkLst>
            <pc:docMk/>
            <pc:sldMk cId="2593114905" sldId="425"/>
            <ac:spMk id="2" creationId="{00000000-0000-0000-0000-000000000000}"/>
          </ac:spMkLst>
        </pc:spChg>
        <pc:spChg chg="add mod">
          <ac:chgData name="Hohn, John" userId="07f103eb-dfb5-4fb1-ab96-017b6cb47736" providerId="ADAL" clId="{8D85CFC9-1D06-4A37-B0A4-F34287FB2A21}" dt="2020-04-26T18:52:11.838" v="1183" actId="20577"/>
          <ac:spMkLst>
            <pc:docMk/>
            <pc:sldMk cId="2593114905" sldId="425"/>
            <ac:spMk id="2" creationId="{2E4189DA-90CD-447E-A5BA-6C5DC241FB7C}"/>
          </ac:spMkLst>
        </pc:spChg>
        <pc:spChg chg="del">
          <ac:chgData name="Hohn, John" userId="07f103eb-dfb5-4fb1-ab96-017b6cb47736" providerId="ADAL" clId="{8D85CFC9-1D06-4A37-B0A4-F34287FB2A21}" dt="2020-04-26T18:22:25.219" v="1013" actId="478"/>
          <ac:spMkLst>
            <pc:docMk/>
            <pc:sldMk cId="2593114905" sldId="425"/>
            <ac:spMk id="5" creationId="{588E5C9D-AED2-43EB-89CB-DCE086D77723}"/>
          </ac:spMkLst>
        </pc:spChg>
        <pc:picChg chg="mod">
          <ac:chgData name="Hohn, John" userId="07f103eb-dfb5-4fb1-ab96-017b6cb47736" providerId="ADAL" clId="{8D85CFC9-1D06-4A37-B0A4-F34287FB2A21}" dt="2020-04-26T18:51:13.180" v="1120" actId="1076"/>
          <ac:picMkLst>
            <pc:docMk/>
            <pc:sldMk cId="2593114905" sldId="425"/>
            <ac:picMk id="3" creationId="{E288CAC7-C628-4094-B681-9C2F285F9AB0}"/>
          </ac:picMkLst>
        </pc:picChg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3226106161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367128901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John" userId="07f103eb-dfb5-4fb1-ab96-017b6cb47736" providerId="ADAL" clId="{FD394B65-DFB8-45F7-9E04-0076F013E099}"/>
    <pc:docChg chg="delSld modSld">
      <pc:chgData name="John" userId="07f103eb-dfb5-4fb1-ab96-017b6cb47736" providerId="ADAL" clId="{FD394B65-DFB8-45F7-9E04-0076F013E099}" dt="2020-07-11T23:06:37.411" v="6" actId="1076"/>
      <pc:docMkLst>
        <pc:docMk/>
      </pc:docMkLst>
      <pc:sldChg chg="del">
        <pc:chgData name="John" userId="07f103eb-dfb5-4fb1-ab96-017b6cb47736" providerId="ADAL" clId="{FD394B65-DFB8-45F7-9E04-0076F013E099}" dt="2020-07-11T23:05:24.709" v="2" actId="47"/>
        <pc:sldMkLst>
          <pc:docMk/>
          <pc:sldMk cId="0" sldId="257"/>
        </pc:sldMkLst>
      </pc:sldChg>
      <pc:sldChg chg="modSp mod">
        <pc:chgData name="John" userId="07f103eb-dfb5-4fb1-ab96-017b6cb47736" providerId="ADAL" clId="{FD394B65-DFB8-45F7-9E04-0076F013E099}" dt="2020-07-11T23:06:37.411" v="6" actId="1076"/>
        <pc:sldMkLst>
          <pc:docMk/>
          <pc:sldMk cId="0" sldId="263"/>
        </pc:sldMkLst>
        <pc:spChg chg="mod">
          <ac:chgData name="John" userId="07f103eb-dfb5-4fb1-ab96-017b6cb47736" providerId="ADAL" clId="{FD394B65-DFB8-45F7-9E04-0076F013E099}" dt="2020-07-11T23:06:37.411" v="6" actId="1076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John" userId="07f103eb-dfb5-4fb1-ab96-017b6cb47736" providerId="ADAL" clId="{FD394B65-DFB8-45F7-9E04-0076F013E099}" dt="2020-07-11T23:05:37.428" v="3" actId="47"/>
        <pc:sldMkLst>
          <pc:docMk/>
          <pc:sldMk cId="3226106161" sldId="282"/>
        </pc:sldMkLst>
      </pc:sldChg>
      <pc:sldChg chg="del">
        <pc:chgData name="John" userId="07f103eb-dfb5-4fb1-ab96-017b6cb47736" providerId="ADAL" clId="{FD394B65-DFB8-45F7-9E04-0076F013E099}" dt="2020-07-11T23:05:49.409" v="4" actId="2696"/>
        <pc:sldMkLst>
          <pc:docMk/>
          <pc:sldMk cId="2154697562" sldId="284"/>
        </pc:sldMkLst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8993CF-2850-40D2-82C0-2C433E5168C0}" type="doc">
      <dgm:prSet loTypeId="urn:microsoft.com/office/officeart/2005/8/layout/target2" loCatId="relationship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6455DD93-5355-4457-936A-90567484EC9F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/>
            <a:t>Passwords control your Identity</a:t>
          </a:r>
        </a:p>
      </dgm:t>
    </dgm:pt>
    <dgm:pt modelId="{A651F45D-CF91-4A31-B3C8-A4A83718A2F1}" type="parTrans" cxnId="{811E527F-1EC4-4716-8684-D3F8CF497299}">
      <dgm:prSet/>
      <dgm:spPr/>
      <dgm:t>
        <a:bodyPr/>
        <a:lstStyle/>
        <a:p>
          <a:endParaRPr lang="en-US"/>
        </a:p>
      </dgm:t>
    </dgm:pt>
    <dgm:pt modelId="{2FE084DE-3C64-4020-A530-C5D271A0E883}" type="sibTrans" cxnId="{811E527F-1EC4-4716-8684-D3F8CF497299}">
      <dgm:prSet/>
      <dgm:spPr/>
      <dgm:t>
        <a:bodyPr/>
        <a:lstStyle/>
        <a:p>
          <a:endParaRPr lang="en-US"/>
        </a:p>
      </dgm:t>
    </dgm:pt>
    <dgm:pt modelId="{098668B3-F99D-4746-B2FC-16ABEA3734FE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/>
            <a:t>Password Manager</a:t>
          </a:r>
        </a:p>
      </dgm:t>
    </dgm:pt>
    <dgm:pt modelId="{4B247C1E-B9C3-4620-9658-3FF0EF1E9AFD}" type="parTrans" cxnId="{A8C155EA-3AF6-4683-8B1D-17374AEB902F}">
      <dgm:prSet/>
      <dgm:spPr/>
      <dgm:t>
        <a:bodyPr/>
        <a:lstStyle/>
        <a:p>
          <a:endParaRPr lang="en-US"/>
        </a:p>
      </dgm:t>
    </dgm:pt>
    <dgm:pt modelId="{3CD9E339-9B28-490B-9FEC-31BAAF80BA50}" type="sibTrans" cxnId="{A8C155EA-3AF6-4683-8B1D-17374AEB902F}">
      <dgm:prSet/>
      <dgm:spPr/>
      <dgm:t>
        <a:bodyPr/>
        <a:lstStyle/>
        <a:p>
          <a:endParaRPr lang="en-US"/>
        </a:p>
      </dgm:t>
    </dgm:pt>
    <dgm:pt modelId="{0A21670B-4D72-48A4-975B-3F9400BA1F10}">
      <dgm:prSet phldrT="[Text]"/>
      <dgm:spPr>
        <a:solidFill>
          <a:srgbClr val="FF0000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/>
            <a:t>Only as Secure as Your Username &amp; Password</a:t>
          </a:r>
        </a:p>
      </dgm:t>
    </dgm:pt>
    <dgm:pt modelId="{7E3334B7-FE40-40D6-B963-CA4657704280}" type="parTrans" cxnId="{B5846183-FFA1-4076-A060-DF54EEC2EA96}">
      <dgm:prSet/>
      <dgm:spPr/>
      <dgm:t>
        <a:bodyPr/>
        <a:lstStyle/>
        <a:p>
          <a:endParaRPr lang="en-US"/>
        </a:p>
      </dgm:t>
    </dgm:pt>
    <dgm:pt modelId="{9A5F5F7D-20A2-4D8C-915E-FBEAC12CA083}" type="sibTrans" cxnId="{B5846183-FFA1-4076-A060-DF54EEC2EA96}">
      <dgm:prSet/>
      <dgm:spPr/>
      <dgm:t>
        <a:bodyPr/>
        <a:lstStyle/>
        <a:p>
          <a:endParaRPr lang="en-US"/>
        </a:p>
      </dgm:t>
    </dgm:pt>
    <dgm:pt modelId="{1036B2B6-ED3A-4CAD-AE4B-19B2B9D80542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DON’T SHARE</a:t>
          </a:r>
        </a:p>
      </dgm:t>
    </dgm:pt>
    <dgm:pt modelId="{F79BD82C-CF89-444B-84D1-46071D1DB831}" type="sibTrans" cxnId="{7EEDC77A-6CC8-40CF-B7DC-4255D3C6DA10}">
      <dgm:prSet/>
      <dgm:spPr/>
      <dgm:t>
        <a:bodyPr/>
        <a:lstStyle/>
        <a:p>
          <a:endParaRPr lang="en-US"/>
        </a:p>
      </dgm:t>
    </dgm:pt>
    <dgm:pt modelId="{EB736EDF-4192-4507-BDF2-9C1B337EF023}" type="parTrans" cxnId="{7EEDC77A-6CC8-40CF-B7DC-4255D3C6DA10}">
      <dgm:prSet/>
      <dgm:spPr/>
      <dgm:t>
        <a:bodyPr/>
        <a:lstStyle/>
        <a:p>
          <a:endParaRPr lang="en-US"/>
        </a:p>
      </dgm:t>
    </dgm:pt>
    <dgm:pt modelId="{14BA158D-4C84-4446-826D-6A04408CB077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/>
            <a:t>Unique for every service</a:t>
          </a:r>
        </a:p>
      </dgm:t>
    </dgm:pt>
    <dgm:pt modelId="{F675ADF8-FA5F-46B3-9843-9735E2804C98}" type="sibTrans" cxnId="{8C95F6F4-F25C-4FB1-8BA3-A11E4B0F7905}">
      <dgm:prSet/>
      <dgm:spPr/>
      <dgm:t>
        <a:bodyPr/>
        <a:lstStyle/>
        <a:p>
          <a:endParaRPr lang="en-US"/>
        </a:p>
      </dgm:t>
    </dgm:pt>
    <dgm:pt modelId="{7084F56F-C04C-48EF-9E13-514D1807E680}" type="parTrans" cxnId="{8C95F6F4-F25C-4FB1-8BA3-A11E4B0F7905}">
      <dgm:prSet/>
      <dgm:spPr/>
      <dgm:t>
        <a:bodyPr/>
        <a:lstStyle/>
        <a:p>
          <a:endParaRPr lang="en-US"/>
        </a:p>
      </dgm:t>
    </dgm:pt>
    <dgm:pt modelId="{8B3CED3D-7D10-4AD3-BFEE-A4480068E1D3}" type="pres">
      <dgm:prSet presAssocID="{378993CF-2850-40D2-82C0-2C433E5168C0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</dgm:pt>
    <dgm:pt modelId="{11C1D1C3-EC7F-41C7-8ECD-F52C61E68E0F}" type="pres">
      <dgm:prSet presAssocID="{378993CF-2850-40D2-82C0-2C433E5168C0}" presName="outerBox" presStyleCnt="0"/>
      <dgm:spPr/>
    </dgm:pt>
    <dgm:pt modelId="{FA3B7251-CACF-4544-BA12-E7F053C9AB88}" type="pres">
      <dgm:prSet presAssocID="{378993CF-2850-40D2-82C0-2C433E5168C0}" presName="outerBoxParent" presStyleLbl="node1" presStyleIdx="0" presStyleCnt="3" custLinFactNeighborX="-2867" custLinFactNeighborY="-390"/>
      <dgm:spPr/>
    </dgm:pt>
    <dgm:pt modelId="{41B15668-6817-4E64-A9AF-C2ED94232A7B}" type="pres">
      <dgm:prSet presAssocID="{378993CF-2850-40D2-82C0-2C433E5168C0}" presName="outerBoxChildren" presStyleCnt="0"/>
      <dgm:spPr/>
    </dgm:pt>
    <dgm:pt modelId="{7596610A-AA19-4640-B691-0BB1A4BF08AE}" type="pres">
      <dgm:prSet presAssocID="{378993CF-2850-40D2-82C0-2C433E5168C0}" presName="middleBox" presStyleCnt="0"/>
      <dgm:spPr/>
    </dgm:pt>
    <dgm:pt modelId="{A993FE7F-D988-49B1-9896-11C101F70D7F}" type="pres">
      <dgm:prSet presAssocID="{378993CF-2850-40D2-82C0-2C433E5168C0}" presName="middleBoxParent" presStyleLbl="node1" presStyleIdx="1" presStyleCnt="3"/>
      <dgm:spPr/>
    </dgm:pt>
    <dgm:pt modelId="{26FF4588-38D6-4301-BD2E-4D6127989273}" type="pres">
      <dgm:prSet presAssocID="{378993CF-2850-40D2-82C0-2C433E5168C0}" presName="middleBoxChildren" presStyleCnt="0"/>
      <dgm:spPr/>
    </dgm:pt>
    <dgm:pt modelId="{AB3BE662-A0C5-47CC-BBE4-734FBD884894}" type="pres">
      <dgm:prSet presAssocID="{14BA158D-4C84-4446-826D-6A04408CB077}" presName="mChild" presStyleLbl="fgAcc1" presStyleIdx="0" presStyleCnt="2">
        <dgm:presLayoutVars>
          <dgm:bulletEnabled val="1"/>
        </dgm:presLayoutVars>
      </dgm:prSet>
      <dgm:spPr/>
    </dgm:pt>
    <dgm:pt modelId="{C774B676-4DA6-40C6-9CFD-CD0BBB47A50E}" type="pres">
      <dgm:prSet presAssocID="{F675ADF8-FA5F-46B3-9843-9735E2804C98}" presName="middleSibTrans" presStyleCnt="0"/>
      <dgm:spPr/>
    </dgm:pt>
    <dgm:pt modelId="{ABC806DF-8BDA-46FB-88D6-63B953DB7913}" type="pres">
      <dgm:prSet presAssocID="{1036B2B6-ED3A-4CAD-AE4B-19B2B9D80542}" presName="mChild" presStyleLbl="fgAcc1" presStyleIdx="1" presStyleCnt="2">
        <dgm:presLayoutVars>
          <dgm:bulletEnabled val="1"/>
        </dgm:presLayoutVars>
      </dgm:prSet>
      <dgm:spPr/>
    </dgm:pt>
    <dgm:pt modelId="{9A93B839-8969-4499-B61E-C5E53EE1B899}" type="pres">
      <dgm:prSet presAssocID="{378993CF-2850-40D2-82C0-2C433E5168C0}" presName="centerBox" presStyleCnt="0"/>
      <dgm:spPr/>
    </dgm:pt>
    <dgm:pt modelId="{6FF0AAE9-BE4C-4B37-B902-443FB77AAF8A}" type="pres">
      <dgm:prSet presAssocID="{378993CF-2850-40D2-82C0-2C433E5168C0}" presName="centerBoxParent" presStyleLbl="node1" presStyleIdx="2" presStyleCnt="3"/>
      <dgm:spPr/>
    </dgm:pt>
  </dgm:ptLst>
  <dgm:cxnLst>
    <dgm:cxn modelId="{5EB2EC79-BEDF-45E7-BAA0-31EDEA1AF3AA}" type="presOf" srcId="{0A21670B-4D72-48A4-975B-3F9400BA1F10}" destId="{6FF0AAE9-BE4C-4B37-B902-443FB77AAF8A}" srcOrd="0" destOrd="0" presId="urn:microsoft.com/office/officeart/2005/8/layout/target2"/>
    <dgm:cxn modelId="{7EEDC77A-6CC8-40CF-B7DC-4255D3C6DA10}" srcId="{098668B3-F99D-4746-B2FC-16ABEA3734FE}" destId="{1036B2B6-ED3A-4CAD-AE4B-19B2B9D80542}" srcOrd="1" destOrd="0" parTransId="{EB736EDF-4192-4507-BDF2-9C1B337EF023}" sibTransId="{F79BD82C-CF89-444B-84D1-46071D1DB831}"/>
    <dgm:cxn modelId="{811E527F-1EC4-4716-8684-D3F8CF497299}" srcId="{378993CF-2850-40D2-82C0-2C433E5168C0}" destId="{6455DD93-5355-4457-936A-90567484EC9F}" srcOrd="0" destOrd="0" parTransId="{A651F45D-CF91-4A31-B3C8-A4A83718A2F1}" sibTransId="{2FE084DE-3C64-4020-A530-C5D271A0E883}"/>
    <dgm:cxn modelId="{B5846183-FFA1-4076-A060-DF54EEC2EA96}" srcId="{378993CF-2850-40D2-82C0-2C433E5168C0}" destId="{0A21670B-4D72-48A4-975B-3F9400BA1F10}" srcOrd="2" destOrd="0" parTransId="{7E3334B7-FE40-40D6-B963-CA4657704280}" sibTransId="{9A5F5F7D-20A2-4D8C-915E-FBEAC12CA083}"/>
    <dgm:cxn modelId="{A638CA83-273D-43CC-B845-807FFB770BFD}" type="presOf" srcId="{6455DD93-5355-4457-936A-90567484EC9F}" destId="{FA3B7251-CACF-4544-BA12-E7F053C9AB88}" srcOrd="0" destOrd="0" presId="urn:microsoft.com/office/officeart/2005/8/layout/target2"/>
    <dgm:cxn modelId="{4631EC8A-D7F5-469C-B715-A755AC43F389}" type="presOf" srcId="{098668B3-F99D-4746-B2FC-16ABEA3734FE}" destId="{A993FE7F-D988-49B1-9896-11C101F70D7F}" srcOrd="0" destOrd="0" presId="urn:microsoft.com/office/officeart/2005/8/layout/target2"/>
    <dgm:cxn modelId="{566EA1CA-48D2-4004-8C2E-9F79279468EF}" type="presOf" srcId="{14BA158D-4C84-4446-826D-6A04408CB077}" destId="{AB3BE662-A0C5-47CC-BBE4-734FBD884894}" srcOrd="0" destOrd="0" presId="urn:microsoft.com/office/officeart/2005/8/layout/target2"/>
    <dgm:cxn modelId="{6FF63CD5-FBA6-47B1-BEE4-AC07792FD738}" type="presOf" srcId="{378993CF-2850-40D2-82C0-2C433E5168C0}" destId="{8B3CED3D-7D10-4AD3-BFEE-A4480068E1D3}" srcOrd="0" destOrd="0" presId="urn:microsoft.com/office/officeart/2005/8/layout/target2"/>
    <dgm:cxn modelId="{A8C155EA-3AF6-4683-8B1D-17374AEB902F}" srcId="{378993CF-2850-40D2-82C0-2C433E5168C0}" destId="{098668B3-F99D-4746-B2FC-16ABEA3734FE}" srcOrd="1" destOrd="0" parTransId="{4B247C1E-B9C3-4620-9658-3FF0EF1E9AFD}" sibTransId="{3CD9E339-9B28-490B-9FEC-31BAAF80BA50}"/>
    <dgm:cxn modelId="{8C95F6F4-F25C-4FB1-8BA3-A11E4B0F7905}" srcId="{098668B3-F99D-4746-B2FC-16ABEA3734FE}" destId="{14BA158D-4C84-4446-826D-6A04408CB077}" srcOrd="0" destOrd="0" parTransId="{7084F56F-C04C-48EF-9E13-514D1807E680}" sibTransId="{F675ADF8-FA5F-46B3-9843-9735E2804C98}"/>
    <dgm:cxn modelId="{4B389CFE-F32C-4B4B-BA0F-B5E0F9E56E77}" type="presOf" srcId="{1036B2B6-ED3A-4CAD-AE4B-19B2B9D80542}" destId="{ABC806DF-8BDA-46FB-88D6-63B953DB7913}" srcOrd="0" destOrd="0" presId="urn:microsoft.com/office/officeart/2005/8/layout/target2"/>
    <dgm:cxn modelId="{CFFA5F75-CA19-4106-938B-7762EAC858A1}" type="presParOf" srcId="{8B3CED3D-7D10-4AD3-BFEE-A4480068E1D3}" destId="{11C1D1C3-EC7F-41C7-8ECD-F52C61E68E0F}" srcOrd="0" destOrd="0" presId="urn:microsoft.com/office/officeart/2005/8/layout/target2"/>
    <dgm:cxn modelId="{51B750C0-BB92-449E-9C93-483DD9B301B3}" type="presParOf" srcId="{11C1D1C3-EC7F-41C7-8ECD-F52C61E68E0F}" destId="{FA3B7251-CACF-4544-BA12-E7F053C9AB88}" srcOrd="0" destOrd="0" presId="urn:microsoft.com/office/officeart/2005/8/layout/target2"/>
    <dgm:cxn modelId="{0AB3F38B-D4A1-4DEF-876C-105F2DF671B9}" type="presParOf" srcId="{11C1D1C3-EC7F-41C7-8ECD-F52C61E68E0F}" destId="{41B15668-6817-4E64-A9AF-C2ED94232A7B}" srcOrd="1" destOrd="0" presId="urn:microsoft.com/office/officeart/2005/8/layout/target2"/>
    <dgm:cxn modelId="{BD8F8334-54FA-4354-B869-31494465AAAB}" type="presParOf" srcId="{8B3CED3D-7D10-4AD3-BFEE-A4480068E1D3}" destId="{7596610A-AA19-4640-B691-0BB1A4BF08AE}" srcOrd="1" destOrd="0" presId="urn:microsoft.com/office/officeart/2005/8/layout/target2"/>
    <dgm:cxn modelId="{9940D4B5-41D7-48FE-96C4-F71B74F8E1F9}" type="presParOf" srcId="{7596610A-AA19-4640-B691-0BB1A4BF08AE}" destId="{A993FE7F-D988-49B1-9896-11C101F70D7F}" srcOrd="0" destOrd="0" presId="urn:microsoft.com/office/officeart/2005/8/layout/target2"/>
    <dgm:cxn modelId="{4F0107AA-D139-41A4-A596-810563F4E925}" type="presParOf" srcId="{7596610A-AA19-4640-B691-0BB1A4BF08AE}" destId="{26FF4588-38D6-4301-BD2E-4D6127989273}" srcOrd="1" destOrd="0" presId="urn:microsoft.com/office/officeart/2005/8/layout/target2"/>
    <dgm:cxn modelId="{DF46AE2B-D7A7-4755-B756-31702CCD640D}" type="presParOf" srcId="{26FF4588-38D6-4301-BD2E-4D6127989273}" destId="{AB3BE662-A0C5-47CC-BBE4-734FBD884894}" srcOrd="0" destOrd="0" presId="urn:microsoft.com/office/officeart/2005/8/layout/target2"/>
    <dgm:cxn modelId="{596C41F8-668D-41AF-8EA5-5257ADC79AFB}" type="presParOf" srcId="{26FF4588-38D6-4301-BD2E-4D6127989273}" destId="{C774B676-4DA6-40C6-9CFD-CD0BBB47A50E}" srcOrd="1" destOrd="0" presId="urn:microsoft.com/office/officeart/2005/8/layout/target2"/>
    <dgm:cxn modelId="{614B3FB7-5B9D-4700-AE43-52F048FFE63E}" type="presParOf" srcId="{26FF4588-38D6-4301-BD2E-4D6127989273}" destId="{ABC806DF-8BDA-46FB-88D6-63B953DB7913}" srcOrd="2" destOrd="0" presId="urn:microsoft.com/office/officeart/2005/8/layout/target2"/>
    <dgm:cxn modelId="{E1CDC691-296E-42AE-ACDC-CD655B1F218D}" type="presParOf" srcId="{8B3CED3D-7D10-4AD3-BFEE-A4480068E1D3}" destId="{9A93B839-8969-4499-B61E-C5E53EE1B899}" srcOrd="2" destOrd="0" presId="urn:microsoft.com/office/officeart/2005/8/layout/target2"/>
    <dgm:cxn modelId="{98CDE86E-8E0D-4704-A209-4A3F2FBCC3DD}" type="presParOf" srcId="{9A93B839-8969-4499-B61E-C5E53EE1B899}" destId="{6FF0AAE9-BE4C-4B37-B902-443FB77AAF8A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E7D3EC-24C4-48D8-ABD9-DA53BAEA522D}" type="doc">
      <dgm:prSet loTypeId="urn:microsoft.com/office/officeart/2005/8/layout/cycle3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5E182E5-BE90-4E9C-82C2-6B57550C99CD}">
      <dgm:prSet phldrT="[Text]"/>
      <dgm:spPr>
        <a:solidFill>
          <a:srgbClr val="FFC000"/>
        </a:solidFill>
      </dgm:spPr>
      <dgm:t>
        <a:bodyPr/>
        <a:lstStyle/>
        <a:p>
          <a:r>
            <a:rPr lang="en-US"/>
            <a:t>Personal Identity</a:t>
          </a:r>
        </a:p>
      </dgm:t>
    </dgm:pt>
    <dgm:pt modelId="{E2CB5F92-AE0D-400E-8793-00B9FB4D0779}" type="parTrans" cxnId="{6BA11FDA-9D37-49BB-91E6-4FAD9A7E271A}">
      <dgm:prSet/>
      <dgm:spPr/>
      <dgm:t>
        <a:bodyPr/>
        <a:lstStyle/>
        <a:p>
          <a:endParaRPr lang="en-US"/>
        </a:p>
      </dgm:t>
    </dgm:pt>
    <dgm:pt modelId="{73503710-A383-47FA-B01E-ED8A1DAB01F8}" type="sibTrans" cxnId="{6BA11FDA-9D37-49BB-91E6-4FAD9A7E271A}">
      <dgm:prSet/>
      <dgm:spPr/>
      <dgm:t>
        <a:bodyPr/>
        <a:lstStyle/>
        <a:p>
          <a:endParaRPr lang="en-US"/>
        </a:p>
      </dgm:t>
    </dgm:pt>
    <dgm:pt modelId="{5CFD8108-86EF-49D8-B9D4-7D9751DD46C7}">
      <dgm:prSet phldrT="[Text]"/>
      <dgm:spPr>
        <a:solidFill>
          <a:srgbClr val="00B050"/>
        </a:solidFill>
      </dgm:spPr>
      <dgm:t>
        <a:bodyPr/>
        <a:lstStyle/>
        <a:p>
          <a:r>
            <a:rPr lang="en-US"/>
            <a:t>Professional Identity</a:t>
          </a:r>
        </a:p>
      </dgm:t>
    </dgm:pt>
    <dgm:pt modelId="{3E8A3D0C-B5B2-4656-98DD-414A28DCF004}" type="parTrans" cxnId="{70E22A6B-0B4F-4464-A3FC-5C9B0E5E2591}">
      <dgm:prSet/>
      <dgm:spPr/>
      <dgm:t>
        <a:bodyPr/>
        <a:lstStyle/>
        <a:p>
          <a:endParaRPr lang="en-US"/>
        </a:p>
      </dgm:t>
    </dgm:pt>
    <dgm:pt modelId="{8B0AAD95-D280-469B-9043-03C3E8A294DC}" type="sibTrans" cxnId="{70E22A6B-0B4F-4464-A3FC-5C9B0E5E2591}">
      <dgm:prSet/>
      <dgm:spPr/>
      <dgm:t>
        <a:bodyPr/>
        <a:lstStyle/>
        <a:p>
          <a:endParaRPr lang="en-US"/>
        </a:p>
      </dgm:t>
    </dgm:pt>
    <dgm:pt modelId="{53CDCD1B-FBD1-432D-8B37-016A1380E390}">
      <dgm:prSet phldrT="[Text]"/>
      <dgm:spPr>
        <a:solidFill>
          <a:schemeClr val="accent6"/>
        </a:solidFill>
      </dgm:spPr>
      <dgm:t>
        <a:bodyPr/>
        <a:lstStyle/>
        <a:p>
          <a:r>
            <a:rPr lang="en-US"/>
            <a:t>CLOUD IDENTITY</a:t>
          </a:r>
        </a:p>
      </dgm:t>
    </dgm:pt>
    <dgm:pt modelId="{0CD51960-B8F5-4252-862F-CA0AB0322703}" type="parTrans" cxnId="{1D55DE7F-DABE-4715-86D2-721A39074C61}">
      <dgm:prSet/>
      <dgm:spPr/>
      <dgm:t>
        <a:bodyPr/>
        <a:lstStyle/>
        <a:p>
          <a:endParaRPr lang="en-US"/>
        </a:p>
      </dgm:t>
    </dgm:pt>
    <dgm:pt modelId="{C2F529E6-9068-4B91-B73B-417F59275436}" type="sibTrans" cxnId="{1D55DE7F-DABE-4715-86D2-721A39074C61}">
      <dgm:prSet/>
      <dgm:spPr/>
      <dgm:t>
        <a:bodyPr/>
        <a:lstStyle/>
        <a:p>
          <a:endParaRPr lang="en-US"/>
        </a:p>
      </dgm:t>
    </dgm:pt>
    <dgm:pt modelId="{3D67599F-EB85-47F7-B787-40E6FDFB3934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Impact on Data</a:t>
          </a:r>
        </a:p>
      </dgm:t>
    </dgm:pt>
    <dgm:pt modelId="{70F715D5-EEDE-4F84-9708-1641D907C9D0}" type="parTrans" cxnId="{C41EF1D0-2AC0-48BF-B2F7-98A2111DC791}">
      <dgm:prSet/>
      <dgm:spPr/>
      <dgm:t>
        <a:bodyPr/>
        <a:lstStyle/>
        <a:p>
          <a:endParaRPr lang="en-US"/>
        </a:p>
      </dgm:t>
    </dgm:pt>
    <dgm:pt modelId="{CCF341A5-D85F-4471-9521-B7D84FC151F7}" type="sibTrans" cxnId="{C41EF1D0-2AC0-48BF-B2F7-98A2111DC791}">
      <dgm:prSet/>
      <dgm:spPr/>
      <dgm:t>
        <a:bodyPr/>
        <a:lstStyle/>
        <a:p>
          <a:endParaRPr lang="en-US"/>
        </a:p>
      </dgm:t>
    </dgm:pt>
    <dgm:pt modelId="{35736A2A-05CC-4349-87EB-ADA4D167E40F}" type="pres">
      <dgm:prSet presAssocID="{77E7D3EC-24C4-48D8-ABD9-DA53BAEA522D}" presName="Name0" presStyleCnt="0">
        <dgm:presLayoutVars>
          <dgm:dir/>
          <dgm:resizeHandles val="exact"/>
        </dgm:presLayoutVars>
      </dgm:prSet>
      <dgm:spPr/>
    </dgm:pt>
    <dgm:pt modelId="{CCCB2A8C-4F6C-4E3A-BB02-ED389518945F}" type="pres">
      <dgm:prSet presAssocID="{77E7D3EC-24C4-48D8-ABD9-DA53BAEA522D}" presName="cycle" presStyleCnt="0"/>
      <dgm:spPr/>
    </dgm:pt>
    <dgm:pt modelId="{195333F5-B993-4E27-BA74-557FAC4DDC92}" type="pres">
      <dgm:prSet presAssocID="{53CDCD1B-FBD1-432D-8B37-016A1380E390}" presName="nodeFirstNode" presStyleLbl="node1" presStyleIdx="0" presStyleCnt="4">
        <dgm:presLayoutVars>
          <dgm:bulletEnabled val="1"/>
        </dgm:presLayoutVars>
      </dgm:prSet>
      <dgm:spPr/>
    </dgm:pt>
    <dgm:pt modelId="{ACD969DF-6EF2-42C6-A1CE-A7F79DB8DEF5}" type="pres">
      <dgm:prSet presAssocID="{C2F529E6-9068-4B91-B73B-417F59275436}" presName="sibTransFirstNode" presStyleLbl="bgShp" presStyleIdx="0" presStyleCnt="1"/>
      <dgm:spPr/>
    </dgm:pt>
    <dgm:pt modelId="{F64E446B-0D63-4479-9805-865AAC7379E7}" type="pres">
      <dgm:prSet presAssocID="{3D67599F-EB85-47F7-B787-40E6FDFB3934}" presName="nodeFollowingNodes" presStyleLbl="node1" presStyleIdx="1" presStyleCnt="4" custRadScaleRad="100656" custRadScaleInc="125000">
        <dgm:presLayoutVars>
          <dgm:bulletEnabled val="1"/>
        </dgm:presLayoutVars>
      </dgm:prSet>
      <dgm:spPr/>
    </dgm:pt>
    <dgm:pt modelId="{B1917601-40AF-4A09-B694-7C2F58107133}" type="pres">
      <dgm:prSet presAssocID="{05E182E5-BE90-4E9C-82C2-6B57550C99CD}" presName="nodeFollowingNodes" presStyleLbl="node1" presStyleIdx="2" presStyleCnt="4" custRadScaleRad="115846" custRadScaleInc="-125533">
        <dgm:presLayoutVars>
          <dgm:bulletEnabled val="1"/>
        </dgm:presLayoutVars>
      </dgm:prSet>
      <dgm:spPr/>
    </dgm:pt>
    <dgm:pt modelId="{A7EB2299-7D2D-4427-B8CD-2F841D7594DD}" type="pres">
      <dgm:prSet presAssocID="{5CFD8108-86EF-49D8-B9D4-7D9751DD46C7}" presName="nodeFollowingNodes" presStyleLbl="node1" presStyleIdx="3" presStyleCnt="4">
        <dgm:presLayoutVars>
          <dgm:bulletEnabled val="1"/>
        </dgm:presLayoutVars>
      </dgm:prSet>
      <dgm:spPr/>
    </dgm:pt>
  </dgm:ptLst>
  <dgm:cxnLst>
    <dgm:cxn modelId="{AD2BB213-EB96-4965-99A7-FE554A2AF82A}" type="presOf" srcId="{5CFD8108-86EF-49D8-B9D4-7D9751DD46C7}" destId="{A7EB2299-7D2D-4427-B8CD-2F841D7594DD}" srcOrd="0" destOrd="0" presId="urn:microsoft.com/office/officeart/2005/8/layout/cycle3"/>
    <dgm:cxn modelId="{9A9D4343-FE7E-4A81-A5F5-660B0E77220F}" type="presOf" srcId="{53CDCD1B-FBD1-432D-8B37-016A1380E390}" destId="{195333F5-B993-4E27-BA74-557FAC4DDC92}" srcOrd="0" destOrd="0" presId="urn:microsoft.com/office/officeart/2005/8/layout/cycle3"/>
    <dgm:cxn modelId="{40343D68-F875-4316-8CAA-9DD1BB4E5686}" type="presOf" srcId="{77E7D3EC-24C4-48D8-ABD9-DA53BAEA522D}" destId="{35736A2A-05CC-4349-87EB-ADA4D167E40F}" srcOrd="0" destOrd="0" presId="urn:microsoft.com/office/officeart/2005/8/layout/cycle3"/>
    <dgm:cxn modelId="{70E22A6B-0B4F-4464-A3FC-5C9B0E5E2591}" srcId="{77E7D3EC-24C4-48D8-ABD9-DA53BAEA522D}" destId="{5CFD8108-86EF-49D8-B9D4-7D9751DD46C7}" srcOrd="3" destOrd="0" parTransId="{3E8A3D0C-B5B2-4656-98DD-414A28DCF004}" sibTransId="{8B0AAD95-D280-469B-9043-03C3E8A294DC}"/>
    <dgm:cxn modelId="{76530A73-C015-4E8D-9F53-A2D8F03A5E17}" type="presOf" srcId="{C2F529E6-9068-4B91-B73B-417F59275436}" destId="{ACD969DF-6EF2-42C6-A1CE-A7F79DB8DEF5}" srcOrd="0" destOrd="0" presId="urn:microsoft.com/office/officeart/2005/8/layout/cycle3"/>
    <dgm:cxn modelId="{1D55DE7F-DABE-4715-86D2-721A39074C61}" srcId="{77E7D3EC-24C4-48D8-ABD9-DA53BAEA522D}" destId="{53CDCD1B-FBD1-432D-8B37-016A1380E390}" srcOrd="0" destOrd="0" parTransId="{0CD51960-B8F5-4252-862F-CA0AB0322703}" sibTransId="{C2F529E6-9068-4B91-B73B-417F59275436}"/>
    <dgm:cxn modelId="{0F08FBAF-64E6-42EB-A55B-6A71A5659B65}" type="presOf" srcId="{05E182E5-BE90-4E9C-82C2-6B57550C99CD}" destId="{B1917601-40AF-4A09-B694-7C2F58107133}" srcOrd="0" destOrd="0" presId="urn:microsoft.com/office/officeart/2005/8/layout/cycle3"/>
    <dgm:cxn modelId="{C41EF1D0-2AC0-48BF-B2F7-98A2111DC791}" srcId="{77E7D3EC-24C4-48D8-ABD9-DA53BAEA522D}" destId="{3D67599F-EB85-47F7-B787-40E6FDFB3934}" srcOrd="1" destOrd="0" parTransId="{70F715D5-EEDE-4F84-9708-1641D907C9D0}" sibTransId="{CCF341A5-D85F-4471-9521-B7D84FC151F7}"/>
    <dgm:cxn modelId="{6BA11FDA-9D37-49BB-91E6-4FAD9A7E271A}" srcId="{77E7D3EC-24C4-48D8-ABD9-DA53BAEA522D}" destId="{05E182E5-BE90-4E9C-82C2-6B57550C99CD}" srcOrd="2" destOrd="0" parTransId="{E2CB5F92-AE0D-400E-8793-00B9FB4D0779}" sibTransId="{73503710-A383-47FA-B01E-ED8A1DAB01F8}"/>
    <dgm:cxn modelId="{36185DE2-2AAB-4F24-987C-86A67FFA3697}" type="presOf" srcId="{3D67599F-EB85-47F7-B787-40E6FDFB3934}" destId="{F64E446B-0D63-4479-9805-865AAC7379E7}" srcOrd="0" destOrd="0" presId="urn:microsoft.com/office/officeart/2005/8/layout/cycle3"/>
    <dgm:cxn modelId="{D41B5C4F-1F49-4649-8DB4-9C0984E42C51}" type="presParOf" srcId="{35736A2A-05CC-4349-87EB-ADA4D167E40F}" destId="{CCCB2A8C-4F6C-4E3A-BB02-ED389518945F}" srcOrd="0" destOrd="0" presId="urn:microsoft.com/office/officeart/2005/8/layout/cycle3"/>
    <dgm:cxn modelId="{C10A7029-25B8-4750-BDDD-498FC9219DA5}" type="presParOf" srcId="{CCCB2A8C-4F6C-4E3A-BB02-ED389518945F}" destId="{195333F5-B993-4E27-BA74-557FAC4DDC92}" srcOrd="0" destOrd="0" presId="urn:microsoft.com/office/officeart/2005/8/layout/cycle3"/>
    <dgm:cxn modelId="{5DF7230E-0218-46AC-A4CA-0B8671420CEE}" type="presParOf" srcId="{CCCB2A8C-4F6C-4E3A-BB02-ED389518945F}" destId="{ACD969DF-6EF2-42C6-A1CE-A7F79DB8DEF5}" srcOrd="1" destOrd="0" presId="urn:microsoft.com/office/officeart/2005/8/layout/cycle3"/>
    <dgm:cxn modelId="{BA7AA93F-CB42-4671-BD44-CDB37C3CE66D}" type="presParOf" srcId="{CCCB2A8C-4F6C-4E3A-BB02-ED389518945F}" destId="{F64E446B-0D63-4479-9805-865AAC7379E7}" srcOrd="2" destOrd="0" presId="urn:microsoft.com/office/officeart/2005/8/layout/cycle3"/>
    <dgm:cxn modelId="{0FDB42EB-135E-4D86-B467-4A98844AA98B}" type="presParOf" srcId="{CCCB2A8C-4F6C-4E3A-BB02-ED389518945F}" destId="{B1917601-40AF-4A09-B694-7C2F58107133}" srcOrd="3" destOrd="0" presId="urn:microsoft.com/office/officeart/2005/8/layout/cycle3"/>
    <dgm:cxn modelId="{6D507480-94C0-49C3-9B97-18FCD9C1F36B}" type="presParOf" srcId="{CCCB2A8C-4F6C-4E3A-BB02-ED389518945F}" destId="{A7EB2299-7D2D-4427-B8CD-2F841D7594DD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D38798-656E-4C55-B24E-354C0315A05B}" type="doc">
      <dgm:prSet loTypeId="urn:microsoft.com/office/officeart/2005/8/layout/hierarchy4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276F926-2E3C-4F93-B2F3-865A966C6688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Modern Web Browsing</a:t>
          </a:r>
        </a:p>
      </dgm:t>
    </dgm:pt>
    <dgm:pt modelId="{8E31B6F8-CE06-4A49-A49E-0D6B00321913}" type="parTrans" cxnId="{C2CE4172-616A-4981-809D-5D14B0AF3784}">
      <dgm:prSet/>
      <dgm:spPr/>
      <dgm:t>
        <a:bodyPr/>
        <a:lstStyle/>
        <a:p>
          <a:endParaRPr lang="en-US"/>
        </a:p>
      </dgm:t>
    </dgm:pt>
    <dgm:pt modelId="{76FC6AB3-C3A8-465A-9160-D8DDA0E011C3}" type="sibTrans" cxnId="{C2CE4172-616A-4981-809D-5D14B0AF3784}">
      <dgm:prSet/>
      <dgm:spPr/>
      <dgm:t>
        <a:bodyPr/>
        <a:lstStyle/>
        <a:p>
          <a:endParaRPr lang="en-US"/>
        </a:p>
      </dgm:t>
    </dgm:pt>
    <dgm:pt modelId="{374246E4-2E19-413A-B1D0-7E82FAB832C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5400"/>
            <a:t>Chrome/Edge/Firefox</a:t>
          </a:r>
        </a:p>
      </dgm:t>
    </dgm:pt>
    <dgm:pt modelId="{0224878A-EF60-422D-8DC9-BD53731B02D8}" type="parTrans" cxnId="{81454945-D32D-4C87-9CDC-4A31FD2230C8}">
      <dgm:prSet/>
      <dgm:spPr/>
      <dgm:t>
        <a:bodyPr/>
        <a:lstStyle/>
        <a:p>
          <a:endParaRPr lang="en-US"/>
        </a:p>
      </dgm:t>
    </dgm:pt>
    <dgm:pt modelId="{89B7705E-C75C-4325-B63F-10C91F23BF28}" type="sibTrans" cxnId="{81454945-D32D-4C87-9CDC-4A31FD2230C8}">
      <dgm:prSet/>
      <dgm:spPr/>
      <dgm:t>
        <a:bodyPr/>
        <a:lstStyle/>
        <a:p>
          <a:endParaRPr lang="en-US"/>
        </a:p>
      </dgm:t>
    </dgm:pt>
    <dgm:pt modelId="{54D211B1-9C6B-463E-9008-FFDAC45E9FF3}">
      <dgm:prSet phldrT="[Text]"/>
      <dgm:spPr/>
      <dgm:t>
        <a:bodyPr/>
        <a:lstStyle/>
        <a:p>
          <a:r>
            <a:rPr lang="en-US"/>
            <a:t>Maintains Browsing Data</a:t>
          </a:r>
        </a:p>
      </dgm:t>
    </dgm:pt>
    <dgm:pt modelId="{C3FD5FCC-EC12-49F4-8E1B-8854A1D45EEB}" type="parTrans" cxnId="{E3235186-FADC-4439-8B83-8C07EF5D4337}">
      <dgm:prSet/>
      <dgm:spPr/>
      <dgm:t>
        <a:bodyPr/>
        <a:lstStyle/>
        <a:p>
          <a:endParaRPr lang="en-US"/>
        </a:p>
      </dgm:t>
    </dgm:pt>
    <dgm:pt modelId="{D244BAB4-1CFE-4E04-AA58-5798D933F9F9}" type="sibTrans" cxnId="{E3235186-FADC-4439-8B83-8C07EF5D4337}">
      <dgm:prSet/>
      <dgm:spPr/>
      <dgm:t>
        <a:bodyPr/>
        <a:lstStyle/>
        <a:p>
          <a:endParaRPr lang="en-US"/>
        </a:p>
      </dgm:t>
    </dgm:pt>
    <dgm:pt modelId="{A94AF150-A7DF-4ECC-9D26-E7DB6516F168}">
      <dgm:prSet phldrT="[Text]"/>
      <dgm:spPr/>
      <dgm:t>
        <a:bodyPr/>
        <a:lstStyle/>
        <a:p>
          <a:r>
            <a:rPr lang="en-US"/>
            <a:t>Maintains App Access</a:t>
          </a:r>
        </a:p>
      </dgm:t>
    </dgm:pt>
    <dgm:pt modelId="{3D2FBEA5-44A3-46D1-B0C2-6948C0C92FC1}" type="parTrans" cxnId="{C3C1C662-9362-49BC-BA8F-6CE2403FE7F3}">
      <dgm:prSet/>
      <dgm:spPr/>
      <dgm:t>
        <a:bodyPr/>
        <a:lstStyle/>
        <a:p>
          <a:endParaRPr lang="en-US"/>
        </a:p>
      </dgm:t>
    </dgm:pt>
    <dgm:pt modelId="{F799E5CC-1923-4BD8-A93A-5ED19B75BCD7}" type="sibTrans" cxnId="{C3C1C662-9362-49BC-BA8F-6CE2403FE7F3}">
      <dgm:prSet/>
      <dgm:spPr/>
      <dgm:t>
        <a:bodyPr/>
        <a:lstStyle/>
        <a:p>
          <a:endParaRPr lang="en-US"/>
        </a:p>
      </dgm:t>
    </dgm:pt>
    <dgm:pt modelId="{B5A40906-A344-4D16-AE01-D077E78A8745}">
      <dgm:prSet phldrT="[Text]"/>
      <dgm:spPr>
        <a:solidFill>
          <a:srgbClr val="00B050"/>
        </a:solidFill>
      </dgm:spPr>
      <dgm:t>
        <a:bodyPr/>
        <a:lstStyle/>
        <a:p>
          <a:r>
            <a:rPr lang="en-US"/>
            <a:t>Cloud Sync</a:t>
          </a:r>
        </a:p>
      </dgm:t>
    </dgm:pt>
    <dgm:pt modelId="{4C9D513C-DE43-431D-9669-1D1A0D3CE102}" type="parTrans" cxnId="{704CC106-F0A8-4E01-BA4C-5E60E11D9FEC}">
      <dgm:prSet/>
      <dgm:spPr/>
      <dgm:t>
        <a:bodyPr/>
        <a:lstStyle/>
        <a:p>
          <a:endParaRPr lang="en-US"/>
        </a:p>
      </dgm:t>
    </dgm:pt>
    <dgm:pt modelId="{908339D7-1E73-4F34-97C8-46C043DB284A}" type="sibTrans" cxnId="{704CC106-F0A8-4E01-BA4C-5E60E11D9FEC}">
      <dgm:prSet/>
      <dgm:spPr/>
      <dgm:t>
        <a:bodyPr/>
        <a:lstStyle/>
        <a:p>
          <a:endParaRPr lang="en-US"/>
        </a:p>
      </dgm:t>
    </dgm:pt>
    <dgm:pt modelId="{0FDA8A53-F3FD-45C6-8CD7-8FBFCD4AF2C6}">
      <dgm:prSet phldrT="[Text]"/>
      <dgm:spPr/>
      <dgm:t>
        <a:bodyPr/>
        <a:lstStyle/>
        <a:p>
          <a:r>
            <a:rPr lang="en-US"/>
            <a:t>Multiple Accounts</a:t>
          </a:r>
        </a:p>
      </dgm:t>
    </dgm:pt>
    <dgm:pt modelId="{EDE8BED5-B2D1-4E3D-AA22-DD689A2340F1}" type="parTrans" cxnId="{0E4F78A9-BFF8-43B8-AC02-8818BA2E30CE}">
      <dgm:prSet/>
      <dgm:spPr/>
      <dgm:t>
        <a:bodyPr/>
        <a:lstStyle/>
        <a:p>
          <a:endParaRPr lang="en-US"/>
        </a:p>
      </dgm:t>
    </dgm:pt>
    <dgm:pt modelId="{3397F29D-EE4D-4A99-B431-CF3B0270BA4C}" type="sibTrans" cxnId="{0E4F78A9-BFF8-43B8-AC02-8818BA2E30CE}">
      <dgm:prSet/>
      <dgm:spPr/>
      <dgm:t>
        <a:bodyPr/>
        <a:lstStyle/>
        <a:p>
          <a:endParaRPr lang="en-US"/>
        </a:p>
      </dgm:t>
    </dgm:pt>
    <dgm:pt modelId="{0F8DC14A-2E0D-445E-8240-AF9E2F0A4A30}" type="pres">
      <dgm:prSet presAssocID="{42D38798-656E-4C55-B24E-354C0315A05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629DE12-D1AA-4916-9614-C6878783B32D}" type="pres">
      <dgm:prSet presAssocID="{F276F926-2E3C-4F93-B2F3-865A966C6688}" presName="vertOne" presStyleCnt="0"/>
      <dgm:spPr/>
    </dgm:pt>
    <dgm:pt modelId="{8D769952-8D4F-45A2-A967-BD4D4589BBEE}" type="pres">
      <dgm:prSet presAssocID="{F276F926-2E3C-4F93-B2F3-865A966C6688}" presName="txOne" presStyleLbl="node0" presStyleIdx="0" presStyleCnt="1">
        <dgm:presLayoutVars>
          <dgm:chPref val="3"/>
        </dgm:presLayoutVars>
      </dgm:prSet>
      <dgm:spPr/>
    </dgm:pt>
    <dgm:pt modelId="{02CD4131-EBEA-4A25-9FFB-46F67630CA4F}" type="pres">
      <dgm:prSet presAssocID="{F276F926-2E3C-4F93-B2F3-865A966C6688}" presName="parTransOne" presStyleCnt="0"/>
      <dgm:spPr/>
    </dgm:pt>
    <dgm:pt modelId="{E9745C7F-615C-460A-8B9E-0B7EB827FEF5}" type="pres">
      <dgm:prSet presAssocID="{F276F926-2E3C-4F93-B2F3-865A966C6688}" presName="horzOne" presStyleCnt="0"/>
      <dgm:spPr/>
    </dgm:pt>
    <dgm:pt modelId="{596708A8-F461-49B9-BEC9-046678F6F6A8}" type="pres">
      <dgm:prSet presAssocID="{374246E4-2E19-413A-B1D0-7E82FAB832C3}" presName="vertTwo" presStyleCnt="0"/>
      <dgm:spPr/>
    </dgm:pt>
    <dgm:pt modelId="{5B33B8E9-8251-47D1-ABB9-C07C92438530}" type="pres">
      <dgm:prSet presAssocID="{374246E4-2E19-413A-B1D0-7E82FAB832C3}" presName="txTwo" presStyleLbl="node2" presStyleIdx="0" presStyleCnt="2">
        <dgm:presLayoutVars>
          <dgm:chPref val="3"/>
        </dgm:presLayoutVars>
      </dgm:prSet>
      <dgm:spPr/>
    </dgm:pt>
    <dgm:pt modelId="{136637A6-7F0E-4D98-9D86-F80441EE837A}" type="pres">
      <dgm:prSet presAssocID="{374246E4-2E19-413A-B1D0-7E82FAB832C3}" presName="parTransTwo" presStyleCnt="0"/>
      <dgm:spPr/>
    </dgm:pt>
    <dgm:pt modelId="{30DB3F02-B91C-4CFE-927A-42F1D65826BF}" type="pres">
      <dgm:prSet presAssocID="{374246E4-2E19-413A-B1D0-7E82FAB832C3}" presName="horzTwo" presStyleCnt="0"/>
      <dgm:spPr/>
    </dgm:pt>
    <dgm:pt modelId="{C58B2C41-BCFE-41EE-97A4-592944CECC90}" type="pres">
      <dgm:prSet presAssocID="{54D211B1-9C6B-463E-9008-FFDAC45E9FF3}" presName="vertThree" presStyleCnt="0"/>
      <dgm:spPr/>
    </dgm:pt>
    <dgm:pt modelId="{81FA3932-1744-4A09-B184-C3B5A21B1527}" type="pres">
      <dgm:prSet presAssocID="{54D211B1-9C6B-463E-9008-FFDAC45E9FF3}" presName="txThree" presStyleLbl="node3" presStyleIdx="0" presStyleCnt="3">
        <dgm:presLayoutVars>
          <dgm:chPref val="3"/>
        </dgm:presLayoutVars>
      </dgm:prSet>
      <dgm:spPr/>
    </dgm:pt>
    <dgm:pt modelId="{81D846B7-990B-4634-889D-EE1295E302C5}" type="pres">
      <dgm:prSet presAssocID="{54D211B1-9C6B-463E-9008-FFDAC45E9FF3}" presName="horzThree" presStyleCnt="0"/>
      <dgm:spPr/>
    </dgm:pt>
    <dgm:pt modelId="{4345A290-8EFA-47DD-9677-F3AA2BC2E6F8}" type="pres">
      <dgm:prSet presAssocID="{D244BAB4-1CFE-4E04-AA58-5798D933F9F9}" presName="sibSpaceThree" presStyleCnt="0"/>
      <dgm:spPr/>
    </dgm:pt>
    <dgm:pt modelId="{AE4DC159-6615-416F-97A9-C4092311A9E9}" type="pres">
      <dgm:prSet presAssocID="{A94AF150-A7DF-4ECC-9D26-E7DB6516F168}" presName="vertThree" presStyleCnt="0"/>
      <dgm:spPr/>
    </dgm:pt>
    <dgm:pt modelId="{403D4C23-E50B-4F54-B9DA-3362A607CE72}" type="pres">
      <dgm:prSet presAssocID="{A94AF150-A7DF-4ECC-9D26-E7DB6516F168}" presName="txThree" presStyleLbl="node3" presStyleIdx="1" presStyleCnt="3">
        <dgm:presLayoutVars>
          <dgm:chPref val="3"/>
        </dgm:presLayoutVars>
      </dgm:prSet>
      <dgm:spPr/>
    </dgm:pt>
    <dgm:pt modelId="{56FB54B7-A2AF-40E8-AE12-E71AAB3D73BF}" type="pres">
      <dgm:prSet presAssocID="{A94AF150-A7DF-4ECC-9D26-E7DB6516F168}" presName="horzThree" presStyleCnt="0"/>
      <dgm:spPr/>
    </dgm:pt>
    <dgm:pt modelId="{F04C1099-7A8E-4938-94D3-D48E40588EF6}" type="pres">
      <dgm:prSet presAssocID="{89B7705E-C75C-4325-B63F-10C91F23BF28}" presName="sibSpaceTwo" presStyleCnt="0"/>
      <dgm:spPr/>
    </dgm:pt>
    <dgm:pt modelId="{FF0FF189-C15B-4DB2-887B-69A05F94FF51}" type="pres">
      <dgm:prSet presAssocID="{B5A40906-A344-4D16-AE01-D077E78A8745}" presName="vertTwo" presStyleCnt="0"/>
      <dgm:spPr/>
    </dgm:pt>
    <dgm:pt modelId="{12FFEAF6-7C48-48C4-A096-81F38223B3BC}" type="pres">
      <dgm:prSet presAssocID="{B5A40906-A344-4D16-AE01-D077E78A8745}" presName="txTwo" presStyleLbl="node2" presStyleIdx="1" presStyleCnt="2">
        <dgm:presLayoutVars>
          <dgm:chPref val="3"/>
        </dgm:presLayoutVars>
      </dgm:prSet>
      <dgm:spPr/>
    </dgm:pt>
    <dgm:pt modelId="{AF727098-9419-4E5E-9DFF-322F9917DD89}" type="pres">
      <dgm:prSet presAssocID="{B5A40906-A344-4D16-AE01-D077E78A8745}" presName="parTransTwo" presStyleCnt="0"/>
      <dgm:spPr/>
    </dgm:pt>
    <dgm:pt modelId="{4E2AA2D8-3086-4C12-8514-3BB400A29B8D}" type="pres">
      <dgm:prSet presAssocID="{B5A40906-A344-4D16-AE01-D077E78A8745}" presName="horzTwo" presStyleCnt="0"/>
      <dgm:spPr/>
    </dgm:pt>
    <dgm:pt modelId="{5ADDF4C7-9873-42D7-A8C2-DD238D9327AF}" type="pres">
      <dgm:prSet presAssocID="{0FDA8A53-F3FD-45C6-8CD7-8FBFCD4AF2C6}" presName="vertThree" presStyleCnt="0"/>
      <dgm:spPr/>
    </dgm:pt>
    <dgm:pt modelId="{BBD96759-C91E-472F-9267-8181DD8C00C9}" type="pres">
      <dgm:prSet presAssocID="{0FDA8A53-F3FD-45C6-8CD7-8FBFCD4AF2C6}" presName="txThree" presStyleLbl="node3" presStyleIdx="2" presStyleCnt="3">
        <dgm:presLayoutVars>
          <dgm:chPref val="3"/>
        </dgm:presLayoutVars>
      </dgm:prSet>
      <dgm:spPr/>
    </dgm:pt>
    <dgm:pt modelId="{9603FA29-4105-42AF-93AB-B4433F17273E}" type="pres">
      <dgm:prSet presAssocID="{0FDA8A53-F3FD-45C6-8CD7-8FBFCD4AF2C6}" presName="horzThree" presStyleCnt="0"/>
      <dgm:spPr/>
    </dgm:pt>
  </dgm:ptLst>
  <dgm:cxnLst>
    <dgm:cxn modelId="{704CC106-F0A8-4E01-BA4C-5E60E11D9FEC}" srcId="{F276F926-2E3C-4F93-B2F3-865A966C6688}" destId="{B5A40906-A344-4D16-AE01-D077E78A8745}" srcOrd="1" destOrd="0" parTransId="{4C9D513C-DE43-431D-9669-1D1A0D3CE102}" sibTransId="{908339D7-1E73-4F34-97C8-46C043DB284A}"/>
    <dgm:cxn modelId="{5C865430-A3FA-4E56-8CD7-74805AD28809}" type="presOf" srcId="{A94AF150-A7DF-4ECC-9D26-E7DB6516F168}" destId="{403D4C23-E50B-4F54-B9DA-3362A607CE72}" srcOrd="0" destOrd="0" presId="urn:microsoft.com/office/officeart/2005/8/layout/hierarchy4"/>
    <dgm:cxn modelId="{C3C1C662-9362-49BC-BA8F-6CE2403FE7F3}" srcId="{374246E4-2E19-413A-B1D0-7E82FAB832C3}" destId="{A94AF150-A7DF-4ECC-9D26-E7DB6516F168}" srcOrd="1" destOrd="0" parTransId="{3D2FBEA5-44A3-46D1-B0C2-6948C0C92FC1}" sibTransId="{F799E5CC-1923-4BD8-A93A-5ED19B75BCD7}"/>
    <dgm:cxn modelId="{81454945-D32D-4C87-9CDC-4A31FD2230C8}" srcId="{F276F926-2E3C-4F93-B2F3-865A966C6688}" destId="{374246E4-2E19-413A-B1D0-7E82FAB832C3}" srcOrd="0" destOrd="0" parTransId="{0224878A-EF60-422D-8DC9-BD53731B02D8}" sibTransId="{89B7705E-C75C-4325-B63F-10C91F23BF28}"/>
    <dgm:cxn modelId="{35462846-112E-490B-8E67-3641D601710C}" type="presOf" srcId="{54D211B1-9C6B-463E-9008-FFDAC45E9FF3}" destId="{81FA3932-1744-4A09-B184-C3B5A21B1527}" srcOrd="0" destOrd="0" presId="urn:microsoft.com/office/officeart/2005/8/layout/hierarchy4"/>
    <dgm:cxn modelId="{B7CFF071-0974-40FC-B4AD-7320DEEF28A5}" type="presOf" srcId="{B5A40906-A344-4D16-AE01-D077E78A8745}" destId="{12FFEAF6-7C48-48C4-A096-81F38223B3BC}" srcOrd="0" destOrd="0" presId="urn:microsoft.com/office/officeart/2005/8/layout/hierarchy4"/>
    <dgm:cxn modelId="{C2CE4172-616A-4981-809D-5D14B0AF3784}" srcId="{42D38798-656E-4C55-B24E-354C0315A05B}" destId="{F276F926-2E3C-4F93-B2F3-865A966C6688}" srcOrd="0" destOrd="0" parTransId="{8E31B6F8-CE06-4A49-A49E-0D6B00321913}" sibTransId="{76FC6AB3-C3A8-465A-9160-D8DDA0E011C3}"/>
    <dgm:cxn modelId="{8C5E4881-7648-487D-AB57-56F33E30D479}" type="presOf" srcId="{F276F926-2E3C-4F93-B2F3-865A966C6688}" destId="{8D769952-8D4F-45A2-A967-BD4D4589BBEE}" srcOrd="0" destOrd="0" presId="urn:microsoft.com/office/officeart/2005/8/layout/hierarchy4"/>
    <dgm:cxn modelId="{E3235186-FADC-4439-8B83-8C07EF5D4337}" srcId="{374246E4-2E19-413A-B1D0-7E82FAB832C3}" destId="{54D211B1-9C6B-463E-9008-FFDAC45E9FF3}" srcOrd="0" destOrd="0" parTransId="{C3FD5FCC-EC12-49F4-8E1B-8854A1D45EEB}" sibTransId="{D244BAB4-1CFE-4E04-AA58-5798D933F9F9}"/>
    <dgm:cxn modelId="{0E4F78A9-BFF8-43B8-AC02-8818BA2E30CE}" srcId="{B5A40906-A344-4D16-AE01-D077E78A8745}" destId="{0FDA8A53-F3FD-45C6-8CD7-8FBFCD4AF2C6}" srcOrd="0" destOrd="0" parTransId="{EDE8BED5-B2D1-4E3D-AA22-DD689A2340F1}" sibTransId="{3397F29D-EE4D-4A99-B431-CF3B0270BA4C}"/>
    <dgm:cxn modelId="{E6A7EAB1-0E69-4123-91D0-13F2963E4FBF}" type="presOf" srcId="{374246E4-2E19-413A-B1D0-7E82FAB832C3}" destId="{5B33B8E9-8251-47D1-ABB9-C07C92438530}" srcOrd="0" destOrd="0" presId="urn:microsoft.com/office/officeart/2005/8/layout/hierarchy4"/>
    <dgm:cxn modelId="{AFEF38C8-44D5-4324-9E2C-58141272F01F}" type="presOf" srcId="{0FDA8A53-F3FD-45C6-8CD7-8FBFCD4AF2C6}" destId="{BBD96759-C91E-472F-9267-8181DD8C00C9}" srcOrd="0" destOrd="0" presId="urn:microsoft.com/office/officeart/2005/8/layout/hierarchy4"/>
    <dgm:cxn modelId="{1C4535F9-CF8E-4358-8227-9D5E10866ED5}" type="presOf" srcId="{42D38798-656E-4C55-B24E-354C0315A05B}" destId="{0F8DC14A-2E0D-445E-8240-AF9E2F0A4A30}" srcOrd="0" destOrd="0" presId="urn:microsoft.com/office/officeart/2005/8/layout/hierarchy4"/>
    <dgm:cxn modelId="{81FFA8A5-D436-43CD-A813-BD5208A86712}" type="presParOf" srcId="{0F8DC14A-2E0D-445E-8240-AF9E2F0A4A30}" destId="{B629DE12-D1AA-4916-9614-C6878783B32D}" srcOrd="0" destOrd="0" presId="urn:microsoft.com/office/officeart/2005/8/layout/hierarchy4"/>
    <dgm:cxn modelId="{6044AD93-8C12-4ED6-9A95-03939C7F1BE7}" type="presParOf" srcId="{B629DE12-D1AA-4916-9614-C6878783B32D}" destId="{8D769952-8D4F-45A2-A967-BD4D4589BBEE}" srcOrd="0" destOrd="0" presId="urn:microsoft.com/office/officeart/2005/8/layout/hierarchy4"/>
    <dgm:cxn modelId="{E6F63313-207D-4F4A-9FF7-2C676EED5AAB}" type="presParOf" srcId="{B629DE12-D1AA-4916-9614-C6878783B32D}" destId="{02CD4131-EBEA-4A25-9FFB-46F67630CA4F}" srcOrd="1" destOrd="0" presId="urn:microsoft.com/office/officeart/2005/8/layout/hierarchy4"/>
    <dgm:cxn modelId="{12BE487E-1CCD-4E3F-80C6-EF82025E30ED}" type="presParOf" srcId="{B629DE12-D1AA-4916-9614-C6878783B32D}" destId="{E9745C7F-615C-460A-8B9E-0B7EB827FEF5}" srcOrd="2" destOrd="0" presId="urn:microsoft.com/office/officeart/2005/8/layout/hierarchy4"/>
    <dgm:cxn modelId="{5E00C87A-0807-4805-A00C-3743B24FB914}" type="presParOf" srcId="{E9745C7F-615C-460A-8B9E-0B7EB827FEF5}" destId="{596708A8-F461-49B9-BEC9-046678F6F6A8}" srcOrd="0" destOrd="0" presId="urn:microsoft.com/office/officeart/2005/8/layout/hierarchy4"/>
    <dgm:cxn modelId="{5337DF75-0B16-4278-9129-4E338083E53B}" type="presParOf" srcId="{596708A8-F461-49B9-BEC9-046678F6F6A8}" destId="{5B33B8E9-8251-47D1-ABB9-C07C92438530}" srcOrd="0" destOrd="0" presId="urn:microsoft.com/office/officeart/2005/8/layout/hierarchy4"/>
    <dgm:cxn modelId="{B89DF09A-8AE3-4712-838B-A8CC9CADCEE2}" type="presParOf" srcId="{596708A8-F461-49B9-BEC9-046678F6F6A8}" destId="{136637A6-7F0E-4D98-9D86-F80441EE837A}" srcOrd="1" destOrd="0" presId="urn:microsoft.com/office/officeart/2005/8/layout/hierarchy4"/>
    <dgm:cxn modelId="{2C790EE0-D450-4B2B-AD4D-652FBFDC7B00}" type="presParOf" srcId="{596708A8-F461-49B9-BEC9-046678F6F6A8}" destId="{30DB3F02-B91C-4CFE-927A-42F1D65826BF}" srcOrd="2" destOrd="0" presId="urn:microsoft.com/office/officeart/2005/8/layout/hierarchy4"/>
    <dgm:cxn modelId="{F3C9F91D-93E8-402A-AB9E-A53E9378B19B}" type="presParOf" srcId="{30DB3F02-B91C-4CFE-927A-42F1D65826BF}" destId="{C58B2C41-BCFE-41EE-97A4-592944CECC90}" srcOrd="0" destOrd="0" presId="urn:microsoft.com/office/officeart/2005/8/layout/hierarchy4"/>
    <dgm:cxn modelId="{3367126A-5F30-4970-BBAB-913E50D5EAD7}" type="presParOf" srcId="{C58B2C41-BCFE-41EE-97A4-592944CECC90}" destId="{81FA3932-1744-4A09-B184-C3B5A21B1527}" srcOrd="0" destOrd="0" presId="urn:microsoft.com/office/officeart/2005/8/layout/hierarchy4"/>
    <dgm:cxn modelId="{E0540072-F350-48EA-99BC-6A1F34A1EE73}" type="presParOf" srcId="{C58B2C41-BCFE-41EE-97A4-592944CECC90}" destId="{81D846B7-990B-4634-889D-EE1295E302C5}" srcOrd="1" destOrd="0" presId="urn:microsoft.com/office/officeart/2005/8/layout/hierarchy4"/>
    <dgm:cxn modelId="{4CD7C134-3969-4B14-8356-5EE26705D849}" type="presParOf" srcId="{30DB3F02-B91C-4CFE-927A-42F1D65826BF}" destId="{4345A290-8EFA-47DD-9677-F3AA2BC2E6F8}" srcOrd="1" destOrd="0" presId="urn:microsoft.com/office/officeart/2005/8/layout/hierarchy4"/>
    <dgm:cxn modelId="{8AE92D0B-6806-4739-88C7-BC645C0773B7}" type="presParOf" srcId="{30DB3F02-B91C-4CFE-927A-42F1D65826BF}" destId="{AE4DC159-6615-416F-97A9-C4092311A9E9}" srcOrd="2" destOrd="0" presId="urn:microsoft.com/office/officeart/2005/8/layout/hierarchy4"/>
    <dgm:cxn modelId="{A212FB15-F397-4D8A-A2CF-B2BABBBA8B93}" type="presParOf" srcId="{AE4DC159-6615-416F-97A9-C4092311A9E9}" destId="{403D4C23-E50B-4F54-B9DA-3362A607CE72}" srcOrd="0" destOrd="0" presId="urn:microsoft.com/office/officeart/2005/8/layout/hierarchy4"/>
    <dgm:cxn modelId="{54FFA7CD-5D5B-492E-B1B5-C7AB6D15C64C}" type="presParOf" srcId="{AE4DC159-6615-416F-97A9-C4092311A9E9}" destId="{56FB54B7-A2AF-40E8-AE12-E71AAB3D73BF}" srcOrd="1" destOrd="0" presId="urn:microsoft.com/office/officeart/2005/8/layout/hierarchy4"/>
    <dgm:cxn modelId="{487FDBE8-1C9D-4D17-9EA8-019C5584F3D7}" type="presParOf" srcId="{E9745C7F-615C-460A-8B9E-0B7EB827FEF5}" destId="{F04C1099-7A8E-4938-94D3-D48E40588EF6}" srcOrd="1" destOrd="0" presId="urn:microsoft.com/office/officeart/2005/8/layout/hierarchy4"/>
    <dgm:cxn modelId="{C519926F-92F0-43AF-A6A5-2E188A0F5A42}" type="presParOf" srcId="{E9745C7F-615C-460A-8B9E-0B7EB827FEF5}" destId="{FF0FF189-C15B-4DB2-887B-69A05F94FF51}" srcOrd="2" destOrd="0" presId="urn:microsoft.com/office/officeart/2005/8/layout/hierarchy4"/>
    <dgm:cxn modelId="{68A8B266-B765-4E4C-83D4-DFB6BC057E8A}" type="presParOf" srcId="{FF0FF189-C15B-4DB2-887B-69A05F94FF51}" destId="{12FFEAF6-7C48-48C4-A096-81F38223B3BC}" srcOrd="0" destOrd="0" presId="urn:microsoft.com/office/officeart/2005/8/layout/hierarchy4"/>
    <dgm:cxn modelId="{15362F83-3B40-44EF-B6C6-F33D870E65CC}" type="presParOf" srcId="{FF0FF189-C15B-4DB2-887B-69A05F94FF51}" destId="{AF727098-9419-4E5E-9DFF-322F9917DD89}" srcOrd="1" destOrd="0" presId="urn:microsoft.com/office/officeart/2005/8/layout/hierarchy4"/>
    <dgm:cxn modelId="{57A7857D-0C10-466D-8786-080592870C35}" type="presParOf" srcId="{FF0FF189-C15B-4DB2-887B-69A05F94FF51}" destId="{4E2AA2D8-3086-4C12-8514-3BB400A29B8D}" srcOrd="2" destOrd="0" presId="urn:microsoft.com/office/officeart/2005/8/layout/hierarchy4"/>
    <dgm:cxn modelId="{BCEEFB5C-7665-46DD-921B-3E9E8687CBAD}" type="presParOf" srcId="{4E2AA2D8-3086-4C12-8514-3BB400A29B8D}" destId="{5ADDF4C7-9873-42D7-A8C2-DD238D9327AF}" srcOrd="0" destOrd="0" presId="urn:microsoft.com/office/officeart/2005/8/layout/hierarchy4"/>
    <dgm:cxn modelId="{4948C424-1567-4992-9C68-BA7E2197A271}" type="presParOf" srcId="{5ADDF4C7-9873-42D7-A8C2-DD238D9327AF}" destId="{BBD96759-C91E-472F-9267-8181DD8C00C9}" srcOrd="0" destOrd="0" presId="urn:microsoft.com/office/officeart/2005/8/layout/hierarchy4"/>
    <dgm:cxn modelId="{81F1E1E4-A8DB-4280-B78E-268CEA2E9FC1}" type="presParOf" srcId="{5ADDF4C7-9873-42D7-A8C2-DD238D9327AF}" destId="{9603FA29-4105-42AF-93AB-B4433F17273E}" srcOrd="1" destOrd="0" presId="urn:microsoft.com/office/officeart/2005/8/layout/hierarchy4"/>
  </dgm:cxnLst>
  <dgm:bg>
    <a:solidFill>
      <a:schemeClr val="accent5">
        <a:lumMod val="95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3B7251-CACF-4544-BA12-E7F053C9AB88}">
      <dsp:nvSpPr>
        <dsp:cNvPr id="0" name=""/>
        <dsp:cNvSpPr/>
      </dsp:nvSpPr>
      <dsp:spPr>
        <a:xfrm>
          <a:off x="0" y="0"/>
          <a:ext cx="11530818" cy="6316393"/>
        </a:xfrm>
        <a:prstGeom prst="roundRect">
          <a:avLst>
            <a:gd name="adj" fmla="val 85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4902223" numCol="1" spcCol="1270" anchor="t" anchorCtr="0">
          <a:noAutofit/>
        </a:bodyPr>
        <a:lstStyle/>
        <a:p>
          <a:pPr marL="0" lvl="0" indent="0" algn="l" defTabSz="2622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900" kern="1200"/>
            <a:t>Passwords control your Identity</a:t>
          </a:r>
        </a:p>
      </dsp:txBody>
      <dsp:txXfrm>
        <a:off x="157251" y="157251"/>
        <a:ext cx="11216316" cy="6001891"/>
      </dsp:txXfrm>
    </dsp:sp>
    <dsp:sp modelId="{A993FE7F-D988-49B1-9896-11C101F70D7F}">
      <dsp:nvSpPr>
        <dsp:cNvPr id="0" name=""/>
        <dsp:cNvSpPr/>
      </dsp:nvSpPr>
      <dsp:spPr>
        <a:xfrm>
          <a:off x="288270" y="1579098"/>
          <a:ext cx="10954277" cy="4421475"/>
        </a:xfrm>
        <a:prstGeom prst="roundRect">
          <a:avLst>
            <a:gd name="adj" fmla="val 10500"/>
          </a:avLst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807637" numCol="1" spcCol="1270" anchor="t" anchorCtr="0">
          <a:noAutofit/>
        </a:bodyPr>
        <a:lstStyle/>
        <a:p>
          <a:pPr marL="0" lvl="0" indent="0" algn="l" defTabSz="2622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900" kern="1200"/>
            <a:t>Password Manager</a:t>
          </a:r>
        </a:p>
      </dsp:txBody>
      <dsp:txXfrm>
        <a:off x="424246" y="1715074"/>
        <a:ext cx="10682325" cy="4149523"/>
      </dsp:txXfrm>
    </dsp:sp>
    <dsp:sp modelId="{AB3BE662-A0C5-47CC-BBE4-734FBD884894}">
      <dsp:nvSpPr>
        <dsp:cNvPr id="0" name=""/>
        <dsp:cNvSpPr/>
      </dsp:nvSpPr>
      <dsp:spPr>
        <a:xfrm>
          <a:off x="562127" y="3126614"/>
          <a:ext cx="2190855" cy="122896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Unique for every service</a:t>
          </a:r>
        </a:p>
      </dsp:txBody>
      <dsp:txXfrm>
        <a:off x="599922" y="3164409"/>
        <a:ext cx="2115265" cy="1153377"/>
      </dsp:txXfrm>
    </dsp:sp>
    <dsp:sp modelId="{ABC806DF-8BDA-46FB-88D6-63B953DB7913}">
      <dsp:nvSpPr>
        <dsp:cNvPr id="0" name=""/>
        <dsp:cNvSpPr/>
      </dsp:nvSpPr>
      <dsp:spPr>
        <a:xfrm>
          <a:off x="562127" y="4439191"/>
          <a:ext cx="2190855" cy="122896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147474"/>
              <a:satOff val="16702"/>
              <a:lumOff val="351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DON’T SHARE</a:t>
          </a:r>
        </a:p>
      </dsp:txBody>
      <dsp:txXfrm>
        <a:off x="599922" y="4476986"/>
        <a:ext cx="2115265" cy="1153377"/>
      </dsp:txXfrm>
    </dsp:sp>
    <dsp:sp modelId="{6FF0AAE9-BE4C-4B37-B902-443FB77AAF8A}">
      <dsp:nvSpPr>
        <dsp:cNvPr id="0" name=""/>
        <dsp:cNvSpPr/>
      </dsp:nvSpPr>
      <dsp:spPr>
        <a:xfrm>
          <a:off x="2998012" y="3158196"/>
          <a:ext cx="7956264" cy="2526557"/>
        </a:xfrm>
        <a:prstGeom prst="roundRect">
          <a:avLst>
            <a:gd name="adj" fmla="val 105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419608" numCol="1" spcCol="1270" anchor="t" anchorCtr="0">
          <a:noAutofit/>
        </a:bodyPr>
        <a:lstStyle/>
        <a:p>
          <a:pPr marL="0" lvl="0" indent="0" algn="l" defTabSz="2622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900" kern="1200"/>
            <a:t>Only as Secure as Your Username &amp; Password</a:t>
          </a:r>
        </a:p>
      </dsp:txBody>
      <dsp:txXfrm>
        <a:off x="3075712" y="3235896"/>
        <a:ext cx="7800864" cy="23711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969DF-6EF2-42C6-A1CE-A7F79DB8DEF5}">
      <dsp:nvSpPr>
        <dsp:cNvPr id="0" name=""/>
        <dsp:cNvSpPr/>
      </dsp:nvSpPr>
      <dsp:spPr>
        <a:xfrm>
          <a:off x="1475371" y="-125479"/>
          <a:ext cx="5177256" cy="5177256"/>
        </a:xfrm>
        <a:prstGeom prst="circularArrow">
          <a:avLst>
            <a:gd name="adj1" fmla="val 4668"/>
            <a:gd name="adj2" fmla="val 272909"/>
            <a:gd name="adj3" fmla="val 12888704"/>
            <a:gd name="adj4" fmla="val 17991876"/>
            <a:gd name="adj5" fmla="val 4847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5333F5-B993-4E27-BA74-557FAC4DDC92}">
      <dsp:nvSpPr>
        <dsp:cNvPr id="0" name=""/>
        <dsp:cNvSpPr/>
      </dsp:nvSpPr>
      <dsp:spPr>
        <a:xfrm>
          <a:off x="2365374" y="1042"/>
          <a:ext cx="3397249" cy="169862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CLOUD IDENTITY</a:t>
          </a:r>
        </a:p>
      </dsp:txBody>
      <dsp:txXfrm>
        <a:off x="2448294" y="83962"/>
        <a:ext cx="3231409" cy="1532784"/>
      </dsp:txXfrm>
    </dsp:sp>
    <dsp:sp modelId="{F64E446B-0D63-4479-9805-865AAC7379E7}">
      <dsp:nvSpPr>
        <dsp:cNvPr id="0" name=""/>
        <dsp:cNvSpPr/>
      </dsp:nvSpPr>
      <dsp:spPr>
        <a:xfrm>
          <a:off x="2365375" y="3720042"/>
          <a:ext cx="3397249" cy="169862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Impact on Data</a:t>
          </a:r>
        </a:p>
      </dsp:txBody>
      <dsp:txXfrm>
        <a:off x="2448295" y="3802962"/>
        <a:ext cx="3231409" cy="1532784"/>
      </dsp:txXfrm>
    </dsp:sp>
    <dsp:sp modelId="{B1917601-40AF-4A09-B694-7C2F58107133}">
      <dsp:nvSpPr>
        <dsp:cNvPr id="0" name=""/>
        <dsp:cNvSpPr/>
      </dsp:nvSpPr>
      <dsp:spPr>
        <a:xfrm>
          <a:off x="4518879" y="1845596"/>
          <a:ext cx="3397249" cy="1698624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Personal Identity</a:t>
          </a:r>
        </a:p>
      </dsp:txBody>
      <dsp:txXfrm>
        <a:off x="4601799" y="1928516"/>
        <a:ext cx="3231409" cy="1532784"/>
      </dsp:txXfrm>
    </dsp:sp>
    <dsp:sp modelId="{A7EB2299-7D2D-4427-B8CD-2F841D7594DD}">
      <dsp:nvSpPr>
        <dsp:cNvPr id="0" name=""/>
        <dsp:cNvSpPr/>
      </dsp:nvSpPr>
      <dsp:spPr>
        <a:xfrm>
          <a:off x="506396" y="1860021"/>
          <a:ext cx="3397249" cy="1698624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Professional Identity</a:t>
          </a:r>
        </a:p>
      </dsp:txBody>
      <dsp:txXfrm>
        <a:off x="589316" y="1942941"/>
        <a:ext cx="3231409" cy="15327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769952-8D4F-45A2-A967-BD4D4589BBEE}">
      <dsp:nvSpPr>
        <dsp:cNvPr id="0" name=""/>
        <dsp:cNvSpPr/>
      </dsp:nvSpPr>
      <dsp:spPr>
        <a:xfrm>
          <a:off x="1185" y="2586"/>
          <a:ext cx="10329567" cy="188380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/>
            <a:t>Modern Web Browsing</a:t>
          </a:r>
        </a:p>
      </dsp:txBody>
      <dsp:txXfrm>
        <a:off x="56360" y="57761"/>
        <a:ext cx="10219217" cy="1773450"/>
      </dsp:txXfrm>
    </dsp:sp>
    <dsp:sp modelId="{5B33B8E9-8251-47D1-ABB9-C07C92438530}">
      <dsp:nvSpPr>
        <dsp:cNvPr id="0" name=""/>
        <dsp:cNvSpPr/>
      </dsp:nvSpPr>
      <dsp:spPr>
        <a:xfrm>
          <a:off x="1185" y="2067478"/>
          <a:ext cx="6747593" cy="1883800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kern="1200"/>
            <a:t>Chrome/Edge/Firefox</a:t>
          </a:r>
        </a:p>
      </dsp:txBody>
      <dsp:txXfrm>
        <a:off x="56360" y="2122653"/>
        <a:ext cx="6637243" cy="1773450"/>
      </dsp:txXfrm>
    </dsp:sp>
    <dsp:sp modelId="{81FA3932-1744-4A09-B184-C3B5A21B1527}">
      <dsp:nvSpPr>
        <dsp:cNvPr id="0" name=""/>
        <dsp:cNvSpPr/>
      </dsp:nvSpPr>
      <dsp:spPr>
        <a:xfrm>
          <a:off x="1185" y="4132370"/>
          <a:ext cx="3304404" cy="188380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Maintains Browsing Data</a:t>
          </a:r>
        </a:p>
      </dsp:txBody>
      <dsp:txXfrm>
        <a:off x="56360" y="4187545"/>
        <a:ext cx="3194054" cy="1773450"/>
      </dsp:txXfrm>
    </dsp:sp>
    <dsp:sp modelId="{403D4C23-E50B-4F54-B9DA-3362A607CE72}">
      <dsp:nvSpPr>
        <dsp:cNvPr id="0" name=""/>
        <dsp:cNvSpPr/>
      </dsp:nvSpPr>
      <dsp:spPr>
        <a:xfrm>
          <a:off x="3444374" y="4132370"/>
          <a:ext cx="3304404" cy="188380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Maintains App Access</a:t>
          </a:r>
        </a:p>
      </dsp:txBody>
      <dsp:txXfrm>
        <a:off x="3499549" y="4187545"/>
        <a:ext cx="3194054" cy="1773450"/>
      </dsp:txXfrm>
    </dsp:sp>
    <dsp:sp modelId="{12FFEAF6-7C48-48C4-A096-81F38223B3BC}">
      <dsp:nvSpPr>
        <dsp:cNvPr id="0" name=""/>
        <dsp:cNvSpPr/>
      </dsp:nvSpPr>
      <dsp:spPr>
        <a:xfrm>
          <a:off x="7026349" y="2067478"/>
          <a:ext cx="3304404" cy="1883800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200" kern="1200"/>
            <a:t>Cloud Sync</a:t>
          </a:r>
        </a:p>
      </dsp:txBody>
      <dsp:txXfrm>
        <a:off x="7081524" y="2122653"/>
        <a:ext cx="3194054" cy="1773450"/>
      </dsp:txXfrm>
    </dsp:sp>
    <dsp:sp modelId="{BBD96759-C91E-472F-9267-8181DD8C00C9}">
      <dsp:nvSpPr>
        <dsp:cNvPr id="0" name=""/>
        <dsp:cNvSpPr/>
      </dsp:nvSpPr>
      <dsp:spPr>
        <a:xfrm>
          <a:off x="7026349" y="4132370"/>
          <a:ext cx="3304404" cy="188380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Multiple Accounts</a:t>
          </a:r>
        </a:p>
      </dsp:txBody>
      <dsp:txXfrm>
        <a:off x="7081524" y="4187545"/>
        <a:ext cx="3194054" cy="1773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3A82B-9955-4984-9745-87E6E524CE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249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79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93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7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58968C38-ED11-4B6E-A1D0-905B875AE6CF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72483" y="65535"/>
            <a:ext cx="10818821" cy="6687247"/>
          </a:xfrm>
          <a:custGeom>
            <a:avLst/>
            <a:gdLst>
              <a:gd name="connsiteX0" fmla="*/ 1716133 w 10818821"/>
              <a:gd name="connsiteY0" fmla="*/ 6279123 h 6687247"/>
              <a:gd name="connsiteX1" fmla="*/ 1684134 w 10818821"/>
              <a:gd name="connsiteY1" fmla="*/ 6295107 h 6687247"/>
              <a:gd name="connsiteX2" fmla="*/ 1677552 w 10818821"/>
              <a:gd name="connsiteY2" fmla="*/ 6297494 h 6687247"/>
              <a:gd name="connsiteX3" fmla="*/ 1693681 w 10818821"/>
              <a:gd name="connsiteY3" fmla="*/ 6293723 h 6687247"/>
              <a:gd name="connsiteX4" fmla="*/ 1804730 w 10818821"/>
              <a:gd name="connsiteY4" fmla="*/ 6243559 h 6687247"/>
              <a:gd name="connsiteX5" fmla="*/ 1784818 w 10818821"/>
              <a:gd name="connsiteY5" fmla="*/ 6247296 h 6687247"/>
              <a:gd name="connsiteX6" fmla="*/ 1785691 w 10818821"/>
              <a:gd name="connsiteY6" fmla="*/ 6245409 h 6687247"/>
              <a:gd name="connsiteX7" fmla="*/ 1756957 w 10818821"/>
              <a:gd name="connsiteY7" fmla="*/ 6258732 h 6687247"/>
              <a:gd name="connsiteX8" fmla="*/ 1718502 w 10818821"/>
              <a:gd name="connsiteY8" fmla="*/ 6277940 h 6687247"/>
              <a:gd name="connsiteX9" fmla="*/ 1745614 w 10818821"/>
              <a:gd name="connsiteY9" fmla="*/ 6266567 h 6687247"/>
              <a:gd name="connsiteX10" fmla="*/ 1804730 w 10818821"/>
              <a:gd name="connsiteY10" fmla="*/ 6243559 h 6687247"/>
              <a:gd name="connsiteX11" fmla="*/ 1837446 w 10818821"/>
              <a:gd name="connsiteY11" fmla="*/ 6226566 h 6687247"/>
              <a:gd name="connsiteX12" fmla="*/ 1836796 w 10818821"/>
              <a:gd name="connsiteY12" fmla="*/ 6228261 h 6687247"/>
              <a:gd name="connsiteX13" fmla="*/ 1839770 w 10818821"/>
              <a:gd name="connsiteY13" fmla="*/ 6233312 h 6687247"/>
              <a:gd name="connsiteX14" fmla="*/ 1851475 w 10818821"/>
              <a:gd name="connsiteY14" fmla="*/ 6227191 h 6687247"/>
              <a:gd name="connsiteX15" fmla="*/ 1851183 w 10818821"/>
              <a:gd name="connsiteY15" fmla="*/ 6226799 h 6687247"/>
              <a:gd name="connsiteX16" fmla="*/ 3053799 w 10818821"/>
              <a:gd name="connsiteY16" fmla="*/ 6153934 h 6687247"/>
              <a:gd name="connsiteX17" fmla="*/ 3045947 w 10818821"/>
              <a:gd name="connsiteY17" fmla="*/ 6160134 h 6687247"/>
              <a:gd name="connsiteX18" fmla="*/ 3076969 w 10818821"/>
              <a:gd name="connsiteY18" fmla="*/ 6185691 h 6687247"/>
              <a:gd name="connsiteX19" fmla="*/ 3098751 w 10818821"/>
              <a:gd name="connsiteY19" fmla="*/ 6182978 h 6687247"/>
              <a:gd name="connsiteX20" fmla="*/ 3090722 w 10818821"/>
              <a:gd name="connsiteY20" fmla="*/ 6177401 h 6687247"/>
              <a:gd name="connsiteX21" fmla="*/ 3087158 w 10818821"/>
              <a:gd name="connsiteY21" fmla="*/ 6180013 h 6687247"/>
              <a:gd name="connsiteX22" fmla="*/ 3781187 w 10818821"/>
              <a:gd name="connsiteY22" fmla="*/ 5915338 h 6687247"/>
              <a:gd name="connsiteX23" fmla="*/ 3765791 w 10818821"/>
              <a:gd name="connsiteY23" fmla="*/ 5915567 h 6687247"/>
              <a:gd name="connsiteX24" fmla="*/ 3743036 w 10818821"/>
              <a:gd name="connsiteY24" fmla="*/ 5917688 h 6687247"/>
              <a:gd name="connsiteX25" fmla="*/ 3743498 w 10818821"/>
              <a:gd name="connsiteY25" fmla="*/ 5918685 h 6687247"/>
              <a:gd name="connsiteX26" fmla="*/ 3748520 w 10818821"/>
              <a:gd name="connsiteY26" fmla="*/ 5922417 h 6687247"/>
              <a:gd name="connsiteX27" fmla="*/ 3746759 w 10818821"/>
              <a:gd name="connsiteY27" fmla="*/ 5922960 h 6687247"/>
              <a:gd name="connsiteX28" fmla="*/ 3738598 w 10818821"/>
              <a:gd name="connsiteY28" fmla="*/ 5922310 h 6687247"/>
              <a:gd name="connsiteX29" fmla="*/ 3739884 w 10818821"/>
              <a:gd name="connsiteY29" fmla="*/ 5925081 h 6687247"/>
              <a:gd name="connsiteX30" fmla="*/ 3746759 w 10818821"/>
              <a:gd name="connsiteY30" fmla="*/ 5922960 h 6687247"/>
              <a:gd name="connsiteX31" fmla="*/ 3790280 w 10818821"/>
              <a:gd name="connsiteY31" fmla="*/ 5926430 h 6687247"/>
              <a:gd name="connsiteX32" fmla="*/ 3829782 w 10818821"/>
              <a:gd name="connsiteY32" fmla="*/ 5931778 h 6687247"/>
              <a:gd name="connsiteX33" fmla="*/ 749578 w 10818821"/>
              <a:gd name="connsiteY33" fmla="*/ 5356643 h 6687247"/>
              <a:gd name="connsiteX34" fmla="*/ 742101 w 10818821"/>
              <a:gd name="connsiteY34" fmla="*/ 5357827 h 6687247"/>
              <a:gd name="connsiteX35" fmla="*/ 693768 w 10818821"/>
              <a:gd name="connsiteY35" fmla="*/ 5366189 h 6687247"/>
              <a:gd name="connsiteX36" fmla="*/ 681872 w 10818821"/>
              <a:gd name="connsiteY36" fmla="*/ 5369605 h 6687247"/>
              <a:gd name="connsiteX37" fmla="*/ 692538 w 10818821"/>
              <a:gd name="connsiteY37" fmla="*/ 5367130 h 6687247"/>
              <a:gd name="connsiteX38" fmla="*/ 723682 w 10818821"/>
              <a:gd name="connsiteY38" fmla="*/ 5363684 h 6687247"/>
              <a:gd name="connsiteX39" fmla="*/ 862614 w 10818821"/>
              <a:gd name="connsiteY39" fmla="*/ 5340327 h 6687247"/>
              <a:gd name="connsiteX40" fmla="*/ 821323 w 10818821"/>
              <a:gd name="connsiteY40" fmla="*/ 5357616 h 6687247"/>
              <a:gd name="connsiteX41" fmla="*/ 821207 w 10818821"/>
              <a:gd name="connsiteY41" fmla="*/ 5357620 h 6687247"/>
              <a:gd name="connsiteX42" fmla="*/ 817426 w 10818821"/>
              <a:gd name="connsiteY42" fmla="*/ 5359247 h 6687247"/>
              <a:gd name="connsiteX43" fmla="*/ 821323 w 10818821"/>
              <a:gd name="connsiteY43" fmla="*/ 5357616 h 6687247"/>
              <a:gd name="connsiteX44" fmla="*/ 827383 w 10818821"/>
              <a:gd name="connsiteY44" fmla="*/ 5357376 h 6687247"/>
              <a:gd name="connsiteX45" fmla="*/ 818431 w 10818821"/>
              <a:gd name="connsiteY45" fmla="*/ 5363636 h 6687247"/>
              <a:gd name="connsiteX46" fmla="*/ 814649 w 10818821"/>
              <a:gd name="connsiteY46" fmla="*/ 5365264 h 6687247"/>
              <a:gd name="connsiteX47" fmla="*/ 817044 w 10818821"/>
              <a:gd name="connsiteY47" fmla="*/ 5366646 h 6687247"/>
              <a:gd name="connsiteX48" fmla="*/ 864893 w 10818821"/>
              <a:gd name="connsiteY48" fmla="*/ 5349990 h 6687247"/>
              <a:gd name="connsiteX49" fmla="*/ 887638 w 10818821"/>
              <a:gd name="connsiteY49" fmla="*/ 5342692 h 6687247"/>
              <a:gd name="connsiteX50" fmla="*/ 878418 w 10818821"/>
              <a:gd name="connsiteY50" fmla="*/ 5343186 h 6687247"/>
              <a:gd name="connsiteX51" fmla="*/ 6511013 w 10818821"/>
              <a:gd name="connsiteY51" fmla="*/ 5242861 h 6687247"/>
              <a:gd name="connsiteX52" fmla="*/ 6518011 w 10818821"/>
              <a:gd name="connsiteY52" fmla="*/ 5244491 h 6687247"/>
              <a:gd name="connsiteX53" fmla="*/ 6514423 w 10818821"/>
              <a:gd name="connsiteY53" fmla="*/ 5243335 h 6687247"/>
              <a:gd name="connsiteX54" fmla="*/ 6565989 w 10818821"/>
              <a:gd name="connsiteY54" fmla="*/ 5226049 h 6687247"/>
              <a:gd name="connsiteX55" fmla="*/ 6581968 w 10818821"/>
              <a:gd name="connsiteY55" fmla="*/ 5251340 h 6687247"/>
              <a:gd name="connsiteX56" fmla="*/ 6581966 w 10818821"/>
              <a:gd name="connsiteY56" fmla="*/ 5251345 h 6687247"/>
              <a:gd name="connsiteX57" fmla="*/ 6582303 w 10818821"/>
              <a:gd name="connsiteY57" fmla="*/ 5251501 h 6687247"/>
              <a:gd name="connsiteX58" fmla="*/ 6596907 w 10818821"/>
              <a:gd name="connsiteY58" fmla="*/ 5255513 h 6687247"/>
              <a:gd name="connsiteX59" fmla="*/ 6599289 w 10818821"/>
              <a:gd name="connsiteY59" fmla="*/ 5246936 h 6687247"/>
              <a:gd name="connsiteX60" fmla="*/ 6607916 w 10818821"/>
              <a:gd name="connsiteY60" fmla="*/ 5251699 h 6687247"/>
              <a:gd name="connsiteX61" fmla="*/ 6606311 w 10818821"/>
              <a:gd name="connsiteY61" fmla="*/ 5255308 h 6687247"/>
              <a:gd name="connsiteX62" fmla="*/ 6659191 w 10818821"/>
              <a:gd name="connsiteY62" fmla="*/ 5270098 h 6687247"/>
              <a:gd name="connsiteX63" fmla="*/ 6663732 w 10818821"/>
              <a:gd name="connsiteY63" fmla="*/ 5269712 h 6687247"/>
              <a:gd name="connsiteX64" fmla="*/ 6644690 w 10818821"/>
              <a:gd name="connsiteY64" fmla="*/ 5265476 h 6687247"/>
              <a:gd name="connsiteX65" fmla="*/ 6565989 w 10818821"/>
              <a:gd name="connsiteY65" fmla="*/ 5226049 h 6687247"/>
              <a:gd name="connsiteX66" fmla="*/ 6361961 w 10818821"/>
              <a:gd name="connsiteY66" fmla="*/ 5221010 h 6687247"/>
              <a:gd name="connsiteX67" fmla="*/ 6373204 w 10818821"/>
              <a:gd name="connsiteY67" fmla="*/ 5224942 h 6687247"/>
              <a:gd name="connsiteX68" fmla="*/ 6373873 w 10818821"/>
              <a:gd name="connsiteY68" fmla="*/ 5224575 h 6687247"/>
              <a:gd name="connsiteX69" fmla="*/ 567978 w 10818821"/>
              <a:gd name="connsiteY69" fmla="*/ 5042539 h 6687247"/>
              <a:gd name="connsiteX70" fmla="*/ 565766 w 10818821"/>
              <a:gd name="connsiteY70" fmla="*/ 5042888 h 6687247"/>
              <a:gd name="connsiteX71" fmla="*/ 542587 w 10818821"/>
              <a:gd name="connsiteY71" fmla="*/ 5046729 h 6687247"/>
              <a:gd name="connsiteX72" fmla="*/ 536542 w 10818821"/>
              <a:gd name="connsiteY72" fmla="*/ 5050958 h 6687247"/>
              <a:gd name="connsiteX73" fmla="*/ 532762 w 10818821"/>
              <a:gd name="connsiteY73" fmla="*/ 5052583 h 6687247"/>
              <a:gd name="connsiteX74" fmla="*/ 535152 w 10818821"/>
              <a:gd name="connsiteY74" fmla="*/ 5053965 h 6687247"/>
              <a:gd name="connsiteX75" fmla="*/ 6871802 w 10818821"/>
              <a:gd name="connsiteY75" fmla="*/ 5033453 h 6687247"/>
              <a:gd name="connsiteX76" fmla="*/ 6870005 w 10818821"/>
              <a:gd name="connsiteY76" fmla="*/ 5039193 h 6687247"/>
              <a:gd name="connsiteX77" fmla="*/ 6869691 w 10818821"/>
              <a:gd name="connsiteY77" fmla="*/ 5037265 h 6687247"/>
              <a:gd name="connsiteX78" fmla="*/ 84986 w 10818821"/>
              <a:gd name="connsiteY78" fmla="*/ 5001278 h 6687247"/>
              <a:gd name="connsiteX79" fmla="*/ 83967 w 10818821"/>
              <a:gd name="connsiteY79" fmla="*/ 5001306 h 6687247"/>
              <a:gd name="connsiteX80" fmla="*/ 84358 w 10818821"/>
              <a:gd name="connsiteY80" fmla="*/ 5001591 h 6687247"/>
              <a:gd name="connsiteX81" fmla="*/ 6925660 w 10818821"/>
              <a:gd name="connsiteY81" fmla="*/ 4986242 h 6687247"/>
              <a:gd name="connsiteX82" fmla="*/ 6924120 w 10818821"/>
              <a:gd name="connsiteY82" fmla="*/ 4987132 h 6687247"/>
              <a:gd name="connsiteX83" fmla="*/ 6925809 w 10818821"/>
              <a:gd name="connsiteY83" fmla="*/ 4987426 h 6687247"/>
              <a:gd name="connsiteX84" fmla="*/ 126561 w 10818821"/>
              <a:gd name="connsiteY84" fmla="*/ 4955743 h 6687247"/>
              <a:gd name="connsiteX85" fmla="*/ 119790 w 10818821"/>
              <a:gd name="connsiteY85" fmla="*/ 4955810 h 6687247"/>
              <a:gd name="connsiteX86" fmla="*/ 119414 w 10818821"/>
              <a:gd name="connsiteY86" fmla="*/ 4955847 h 6687247"/>
              <a:gd name="connsiteX87" fmla="*/ 6763933 w 10818821"/>
              <a:gd name="connsiteY87" fmla="*/ 4909831 h 6687247"/>
              <a:gd name="connsiteX88" fmla="*/ 6751463 w 10818821"/>
              <a:gd name="connsiteY88" fmla="*/ 4920072 h 6687247"/>
              <a:gd name="connsiteX89" fmla="*/ 6758862 w 10818821"/>
              <a:gd name="connsiteY89" fmla="*/ 4934088 h 6687247"/>
              <a:gd name="connsiteX90" fmla="*/ 6887276 w 10818821"/>
              <a:gd name="connsiteY90" fmla="*/ 4980716 h 6687247"/>
              <a:gd name="connsiteX91" fmla="*/ 6888421 w 10818821"/>
              <a:gd name="connsiteY91" fmla="*/ 4980915 h 6687247"/>
              <a:gd name="connsiteX92" fmla="*/ 6894792 w 10818821"/>
              <a:gd name="connsiteY92" fmla="*/ 4960858 h 6687247"/>
              <a:gd name="connsiteX93" fmla="*/ 6903986 w 10818821"/>
              <a:gd name="connsiteY93" fmla="*/ 4934776 h 6687247"/>
              <a:gd name="connsiteX94" fmla="*/ 6905378 w 10818821"/>
              <a:gd name="connsiteY94" fmla="*/ 4931682 h 6687247"/>
              <a:gd name="connsiteX95" fmla="*/ 6785990 w 10818821"/>
              <a:gd name="connsiteY95" fmla="*/ 4914766 h 6687247"/>
              <a:gd name="connsiteX96" fmla="*/ 6763933 w 10818821"/>
              <a:gd name="connsiteY96" fmla="*/ 4909831 h 6687247"/>
              <a:gd name="connsiteX97" fmla="*/ 349353 w 10818821"/>
              <a:gd name="connsiteY97" fmla="*/ 4903703 h 6687247"/>
              <a:gd name="connsiteX98" fmla="*/ 346655 w 10818821"/>
              <a:gd name="connsiteY98" fmla="*/ 4904335 h 6687247"/>
              <a:gd name="connsiteX99" fmla="*/ 340428 w 10818821"/>
              <a:gd name="connsiteY99" fmla="*/ 4906821 h 6687247"/>
              <a:gd name="connsiteX100" fmla="*/ 406625 w 10818821"/>
              <a:gd name="connsiteY100" fmla="*/ 4883545 h 6687247"/>
              <a:gd name="connsiteX101" fmla="*/ 388939 w 10818821"/>
              <a:gd name="connsiteY101" fmla="*/ 4888891 h 6687247"/>
              <a:gd name="connsiteX102" fmla="*/ 385504 w 10818821"/>
              <a:gd name="connsiteY102" fmla="*/ 4891074 h 6687247"/>
              <a:gd name="connsiteX103" fmla="*/ 404195 w 10818821"/>
              <a:gd name="connsiteY103" fmla="*/ 4884545 h 6687247"/>
              <a:gd name="connsiteX104" fmla="*/ 288821 w 10818821"/>
              <a:gd name="connsiteY104" fmla="*/ 4844939 h 6687247"/>
              <a:gd name="connsiteX105" fmla="*/ 284620 w 10818821"/>
              <a:gd name="connsiteY105" fmla="*/ 4845963 h 6687247"/>
              <a:gd name="connsiteX106" fmla="*/ 288134 w 10818821"/>
              <a:gd name="connsiteY106" fmla="*/ 4846431 h 6687247"/>
              <a:gd name="connsiteX107" fmla="*/ 6925479 w 10818821"/>
              <a:gd name="connsiteY107" fmla="*/ 4843231 h 6687247"/>
              <a:gd name="connsiteX108" fmla="*/ 6910643 w 10818821"/>
              <a:gd name="connsiteY108" fmla="*/ 4844032 h 6687247"/>
              <a:gd name="connsiteX109" fmla="*/ 6921342 w 10818821"/>
              <a:gd name="connsiteY109" fmla="*/ 4850304 h 6687247"/>
              <a:gd name="connsiteX110" fmla="*/ 6922944 w 10818821"/>
              <a:gd name="connsiteY110" fmla="*/ 4850995 h 6687247"/>
              <a:gd name="connsiteX111" fmla="*/ 474530 w 10818821"/>
              <a:gd name="connsiteY111" fmla="*/ 4831782 h 6687247"/>
              <a:gd name="connsiteX112" fmla="*/ 424165 w 10818821"/>
              <a:gd name="connsiteY112" fmla="*/ 4854885 h 6687247"/>
              <a:gd name="connsiteX113" fmla="*/ 370807 w 10818821"/>
              <a:gd name="connsiteY113" fmla="*/ 4876264 h 6687247"/>
              <a:gd name="connsiteX114" fmla="*/ 322169 w 10818821"/>
              <a:gd name="connsiteY114" fmla="*/ 4899079 h 6687247"/>
              <a:gd name="connsiteX115" fmla="*/ 322053 w 10818821"/>
              <a:gd name="connsiteY115" fmla="*/ 4899088 h 6687247"/>
              <a:gd name="connsiteX116" fmla="*/ 318314 w 10818821"/>
              <a:gd name="connsiteY116" fmla="*/ 4900886 h 6687247"/>
              <a:gd name="connsiteX117" fmla="*/ 322169 w 10818821"/>
              <a:gd name="connsiteY117" fmla="*/ 4899079 h 6687247"/>
              <a:gd name="connsiteX118" fmla="*/ 328239 w 10818821"/>
              <a:gd name="connsiteY118" fmla="*/ 4898555 h 6687247"/>
              <a:gd name="connsiteX119" fmla="*/ 319468 w 10818821"/>
              <a:gd name="connsiteY119" fmla="*/ 4905209 h 6687247"/>
              <a:gd name="connsiteX120" fmla="*/ 315728 w 10818821"/>
              <a:gd name="connsiteY120" fmla="*/ 4907007 h 6687247"/>
              <a:gd name="connsiteX121" fmla="*/ 318173 w 10818821"/>
              <a:gd name="connsiteY121" fmla="*/ 4908270 h 6687247"/>
              <a:gd name="connsiteX122" fmla="*/ 417700 w 10818821"/>
              <a:gd name="connsiteY122" fmla="*/ 4870188 h 6687247"/>
              <a:gd name="connsiteX123" fmla="*/ 421622 w 10818821"/>
              <a:gd name="connsiteY123" fmla="*/ 4875007 h 6687247"/>
              <a:gd name="connsiteX124" fmla="*/ 417917 w 10818821"/>
              <a:gd name="connsiteY124" fmla="*/ 4878899 h 6687247"/>
              <a:gd name="connsiteX125" fmla="*/ 448953 w 10818821"/>
              <a:gd name="connsiteY125" fmla="*/ 4866128 h 6687247"/>
              <a:gd name="connsiteX126" fmla="*/ 467111 w 10818821"/>
              <a:gd name="connsiteY126" fmla="*/ 4847683 h 6687247"/>
              <a:gd name="connsiteX127" fmla="*/ 7573054 w 10818821"/>
              <a:gd name="connsiteY127" fmla="*/ 4807733 h 6687247"/>
              <a:gd name="connsiteX128" fmla="*/ 7560558 w 10818821"/>
              <a:gd name="connsiteY128" fmla="*/ 4816158 h 6687247"/>
              <a:gd name="connsiteX129" fmla="*/ 7567156 w 10818821"/>
              <a:gd name="connsiteY129" fmla="*/ 4812760 h 6687247"/>
              <a:gd name="connsiteX130" fmla="*/ 503657 w 10818821"/>
              <a:gd name="connsiteY130" fmla="*/ 4778149 h 6687247"/>
              <a:gd name="connsiteX131" fmla="*/ 496042 w 10818821"/>
              <a:gd name="connsiteY131" fmla="*/ 4780298 h 6687247"/>
              <a:gd name="connsiteX132" fmla="*/ 483748 w 10818821"/>
              <a:gd name="connsiteY132" fmla="*/ 4784620 h 6687247"/>
              <a:gd name="connsiteX133" fmla="*/ 434576 w 10818821"/>
              <a:gd name="connsiteY133" fmla="*/ 4805206 h 6687247"/>
              <a:gd name="connsiteX134" fmla="*/ 434462 w 10818821"/>
              <a:gd name="connsiteY134" fmla="*/ 4805213 h 6687247"/>
              <a:gd name="connsiteX135" fmla="*/ 430680 w 10818821"/>
              <a:gd name="connsiteY135" fmla="*/ 4806838 h 6687247"/>
              <a:gd name="connsiteX136" fmla="*/ 434576 w 10818821"/>
              <a:gd name="connsiteY136" fmla="*/ 4805206 h 6687247"/>
              <a:gd name="connsiteX137" fmla="*/ 440637 w 10818821"/>
              <a:gd name="connsiteY137" fmla="*/ 4804967 h 6687247"/>
              <a:gd name="connsiteX138" fmla="*/ 431685 w 10818821"/>
              <a:gd name="connsiteY138" fmla="*/ 4811229 h 6687247"/>
              <a:gd name="connsiteX139" fmla="*/ 427904 w 10818821"/>
              <a:gd name="connsiteY139" fmla="*/ 4812856 h 6687247"/>
              <a:gd name="connsiteX140" fmla="*/ 430299 w 10818821"/>
              <a:gd name="connsiteY140" fmla="*/ 4814238 h 6687247"/>
              <a:gd name="connsiteX141" fmla="*/ 464201 w 10818821"/>
              <a:gd name="connsiteY141" fmla="*/ 4802434 h 6687247"/>
              <a:gd name="connsiteX142" fmla="*/ 465995 w 10818821"/>
              <a:gd name="connsiteY142" fmla="*/ 4798192 h 6687247"/>
              <a:gd name="connsiteX143" fmla="*/ 488123 w 10818821"/>
              <a:gd name="connsiteY143" fmla="*/ 4787250 h 6687247"/>
              <a:gd name="connsiteX144" fmla="*/ 516505 w 10818821"/>
              <a:gd name="connsiteY144" fmla="*/ 4777657 h 6687247"/>
              <a:gd name="connsiteX145" fmla="*/ 513621 w 10818821"/>
              <a:gd name="connsiteY145" fmla="*/ 4785970 h 6687247"/>
              <a:gd name="connsiteX146" fmla="*/ 513742 w 10818821"/>
              <a:gd name="connsiteY146" fmla="*/ 4786158 h 6687247"/>
              <a:gd name="connsiteX147" fmla="*/ 523070 w 10818821"/>
              <a:gd name="connsiteY147" fmla="*/ 4783166 h 6687247"/>
              <a:gd name="connsiteX148" fmla="*/ 513710 w 10818821"/>
              <a:gd name="connsiteY148" fmla="*/ 4775312 h 6687247"/>
              <a:gd name="connsiteX149" fmla="*/ 512357 w 10818821"/>
              <a:gd name="connsiteY149" fmla="*/ 4775694 h 6687247"/>
              <a:gd name="connsiteX150" fmla="*/ 514367 w 10818821"/>
              <a:gd name="connsiteY150" fmla="*/ 4775863 h 6687247"/>
              <a:gd name="connsiteX151" fmla="*/ 7802307 w 10818821"/>
              <a:gd name="connsiteY151" fmla="*/ 4645644 h 6687247"/>
              <a:gd name="connsiteX152" fmla="*/ 7756284 w 10818821"/>
              <a:gd name="connsiteY152" fmla="*/ 4679347 h 6687247"/>
              <a:gd name="connsiteX153" fmla="*/ 7755700 w 10818821"/>
              <a:gd name="connsiteY153" fmla="*/ 4680181 h 6687247"/>
              <a:gd name="connsiteX154" fmla="*/ 7752086 w 10818821"/>
              <a:gd name="connsiteY154" fmla="*/ 4684024 h 6687247"/>
              <a:gd name="connsiteX155" fmla="*/ 7751914 w 10818821"/>
              <a:gd name="connsiteY155" fmla="*/ 4684032 h 6687247"/>
              <a:gd name="connsiteX156" fmla="*/ 7750828 w 10818821"/>
              <a:gd name="connsiteY156" fmla="*/ 4685362 h 6687247"/>
              <a:gd name="connsiteX157" fmla="*/ 7752086 w 10818821"/>
              <a:gd name="connsiteY157" fmla="*/ 4684024 h 6687247"/>
              <a:gd name="connsiteX158" fmla="*/ 7752674 w 10818821"/>
              <a:gd name="connsiteY158" fmla="*/ 4683998 h 6687247"/>
              <a:gd name="connsiteX159" fmla="*/ 7753705 w 10818821"/>
              <a:gd name="connsiteY159" fmla="*/ 4682884 h 6687247"/>
              <a:gd name="connsiteX160" fmla="*/ 7753867 w 10818821"/>
              <a:gd name="connsiteY160" fmla="*/ 4683523 h 6687247"/>
              <a:gd name="connsiteX161" fmla="*/ 7725055 w 10818821"/>
              <a:gd name="connsiteY161" fmla="*/ 4709166 h 6687247"/>
              <a:gd name="connsiteX162" fmla="*/ 7738917 w 10818821"/>
              <a:gd name="connsiteY162" fmla="*/ 4702032 h 6687247"/>
              <a:gd name="connsiteX163" fmla="*/ 7763772 w 10818821"/>
              <a:gd name="connsiteY163" fmla="*/ 4680849 h 6687247"/>
              <a:gd name="connsiteX164" fmla="*/ 7792846 w 10818821"/>
              <a:gd name="connsiteY164" fmla="*/ 4660752 h 6687247"/>
              <a:gd name="connsiteX165" fmla="*/ 7782656 w 10818821"/>
              <a:gd name="connsiteY165" fmla="*/ 4665485 h 6687247"/>
              <a:gd name="connsiteX166" fmla="*/ 7783966 w 10818821"/>
              <a:gd name="connsiteY166" fmla="*/ 4660311 h 6687247"/>
              <a:gd name="connsiteX167" fmla="*/ 7794859 w 10818821"/>
              <a:gd name="connsiteY167" fmla="*/ 4652080 h 6687247"/>
              <a:gd name="connsiteX168" fmla="*/ 7602324 w 10818821"/>
              <a:gd name="connsiteY168" fmla="*/ 4603847 h 6687247"/>
              <a:gd name="connsiteX169" fmla="*/ 7592129 w 10818821"/>
              <a:gd name="connsiteY169" fmla="*/ 4608243 h 6687247"/>
              <a:gd name="connsiteX170" fmla="*/ 7589182 w 10818821"/>
              <a:gd name="connsiteY170" fmla="*/ 4609948 h 6687247"/>
              <a:gd name="connsiteX171" fmla="*/ 7876353 w 10818821"/>
              <a:gd name="connsiteY171" fmla="*/ 4599698 h 6687247"/>
              <a:gd name="connsiteX172" fmla="*/ 7863201 w 10818821"/>
              <a:gd name="connsiteY172" fmla="*/ 4605196 h 6687247"/>
              <a:gd name="connsiteX173" fmla="*/ 7807921 w 10818821"/>
              <a:gd name="connsiteY173" fmla="*/ 4641533 h 6687247"/>
              <a:gd name="connsiteX174" fmla="*/ 7805224 w 10818821"/>
              <a:gd name="connsiteY174" fmla="*/ 4643511 h 6687247"/>
              <a:gd name="connsiteX175" fmla="*/ 7809353 w 10818821"/>
              <a:gd name="connsiteY175" fmla="*/ 4642940 h 6687247"/>
              <a:gd name="connsiteX176" fmla="*/ 7810417 w 10818821"/>
              <a:gd name="connsiteY176" fmla="*/ 4650565 h 6687247"/>
              <a:gd name="connsiteX177" fmla="*/ 7835271 w 10818821"/>
              <a:gd name="connsiteY177" fmla="*/ 4629384 h 6687247"/>
              <a:gd name="connsiteX178" fmla="*/ 7864783 w 10818821"/>
              <a:gd name="connsiteY178" fmla="*/ 4607561 h 6687247"/>
              <a:gd name="connsiteX179" fmla="*/ 7867598 w 10818821"/>
              <a:gd name="connsiteY179" fmla="*/ 4608285 h 6687247"/>
              <a:gd name="connsiteX180" fmla="*/ 7876324 w 10818821"/>
              <a:gd name="connsiteY180" fmla="*/ 4599729 h 6687247"/>
              <a:gd name="connsiteX181" fmla="*/ 6903849 w 10818821"/>
              <a:gd name="connsiteY181" fmla="*/ 4598716 h 6687247"/>
              <a:gd name="connsiteX182" fmla="*/ 6835200 w 10818821"/>
              <a:gd name="connsiteY182" fmla="*/ 4644458 h 6687247"/>
              <a:gd name="connsiteX183" fmla="*/ 6683690 w 10818821"/>
              <a:gd name="connsiteY183" fmla="*/ 4796661 h 6687247"/>
              <a:gd name="connsiteX184" fmla="*/ 6663128 w 10818821"/>
              <a:gd name="connsiteY184" fmla="*/ 4819457 h 6687247"/>
              <a:gd name="connsiteX185" fmla="*/ 6736211 w 10818821"/>
              <a:gd name="connsiteY185" fmla="*/ 4824447 h 6687247"/>
              <a:gd name="connsiteX186" fmla="*/ 6765181 w 10818821"/>
              <a:gd name="connsiteY186" fmla="*/ 4819568 h 6687247"/>
              <a:gd name="connsiteX187" fmla="*/ 6805604 w 10818821"/>
              <a:gd name="connsiteY187" fmla="*/ 4838008 h 6687247"/>
              <a:gd name="connsiteX188" fmla="*/ 6831001 w 10818821"/>
              <a:gd name="connsiteY188" fmla="*/ 4845241 h 6687247"/>
              <a:gd name="connsiteX189" fmla="*/ 6810596 w 10818821"/>
              <a:gd name="connsiteY189" fmla="*/ 4790298 h 6687247"/>
              <a:gd name="connsiteX190" fmla="*/ 6822241 w 10818821"/>
              <a:gd name="connsiteY190" fmla="*/ 4783562 h 6687247"/>
              <a:gd name="connsiteX191" fmla="*/ 6837144 w 10818821"/>
              <a:gd name="connsiteY191" fmla="*/ 4766892 h 6687247"/>
              <a:gd name="connsiteX192" fmla="*/ 6830287 w 10818821"/>
              <a:gd name="connsiteY192" fmla="*/ 4746726 h 6687247"/>
              <a:gd name="connsiteX193" fmla="*/ 6878909 w 10818821"/>
              <a:gd name="connsiteY193" fmla="*/ 4648201 h 6687247"/>
              <a:gd name="connsiteX194" fmla="*/ 8099411 w 10818821"/>
              <a:gd name="connsiteY194" fmla="*/ 4271076 h 6687247"/>
              <a:gd name="connsiteX195" fmla="*/ 8098538 w 10818821"/>
              <a:gd name="connsiteY195" fmla="*/ 4271914 h 6687247"/>
              <a:gd name="connsiteX196" fmla="*/ 8099709 w 10818821"/>
              <a:gd name="connsiteY196" fmla="*/ 4271369 h 6687247"/>
              <a:gd name="connsiteX197" fmla="*/ 780140 w 10818821"/>
              <a:gd name="connsiteY197" fmla="*/ 4252375 h 6687247"/>
              <a:gd name="connsiteX198" fmla="*/ 771849 w 10818821"/>
              <a:gd name="connsiteY198" fmla="*/ 4252686 h 6687247"/>
              <a:gd name="connsiteX199" fmla="*/ 753014 w 10818821"/>
              <a:gd name="connsiteY199" fmla="*/ 4256804 h 6687247"/>
              <a:gd name="connsiteX200" fmla="*/ 740790 w 10818821"/>
              <a:gd name="connsiteY200" fmla="*/ 4266960 h 6687247"/>
              <a:gd name="connsiteX201" fmla="*/ 754859 w 10818821"/>
              <a:gd name="connsiteY201" fmla="*/ 4260435 h 6687247"/>
              <a:gd name="connsiteX202" fmla="*/ 8328676 w 10818821"/>
              <a:gd name="connsiteY202" fmla="*/ 4104594 h 6687247"/>
              <a:gd name="connsiteX203" fmla="*/ 8322709 w 10818821"/>
              <a:gd name="connsiteY203" fmla="*/ 4107991 h 6687247"/>
              <a:gd name="connsiteX204" fmla="*/ 8279961 w 10818821"/>
              <a:gd name="connsiteY204" fmla="*/ 4131083 h 6687247"/>
              <a:gd name="connsiteX205" fmla="*/ 8109326 w 10818821"/>
              <a:gd name="connsiteY205" fmla="*/ 4261570 h 6687247"/>
              <a:gd name="connsiteX206" fmla="*/ 8107353 w 10818821"/>
              <a:gd name="connsiteY206" fmla="*/ 4263462 h 6687247"/>
              <a:gd name="connsiteX207" fmla="*/ 8107524 w 10818821"/>
              <a:gd name="connsiteY207" fmla="*/ 4264188 h 6687247"/>
              <a:gd name="connsiteX208" fmla="*/ 8159798 w 10818821"/>
              <a:gd name="connsiteY208" fmla="*/ 4235350 h 6687247"/>
              <a:gd name="connsiteX209" fmla="*/ 8184651 w 10818821"/>
              <a:gd name="connsiteY209" fmla="*/ 4214170 h 6687247"/>
              <a:gd name="connsiteX210" fmla="*/ 8213725 w 10818821"/>
              <a:gd name="connsiteY210" fmla="*/ 4194073 h 6687247"/>
              <a:gd name="connsiteX211" fmla="*/ 8203535 w 10818821"/>
              <a:gd name="connsiteY211" fmla="*/ 4198803 h 6687247"/>
              <a:gd name="connsiteX212" fmla="*/ 8204845 w 10818821"/>
              <a:gd name="connsiteY212" fmla="*/ 4193628 h 6687247"/>
              <a:gd name="connsiteX213" fmla="*/ 8225575 w 10818821"/>
              <a:gd name="connsiteY213" fmla="*/ 4176900 h 6687247"/>
              <a:gd name="connsiteX214" fmla="*/ 8230232 w 10818821"/>
              <a:gd name="connsiteY214" fmla="*/ 4176259 h 6687247"/>
              <a:gd name="connsiteX215" fmla="*/ 8231296 w 10818821"/>
              <a:gd name="connsiteY215" fmla="*/ 4183882 h 6687247"/>
              <a:gd name="connsiteX216" fmla="*/ 8256151 w 10818821"/>
              <a:gd name="connsiteY216" fmla="*/ 4162703 h 6687247"/>
              <a:gd name="connsiteX217" fmla="*/ 8285661 w 10818821"/>
              <a:gd name="connsiteY217" fmla="*/ 4140881 h 6687247"/>
              <a:gd name="connsiteX218" fmla="*/ 8288477 w 10818821"/>
              <a:gd name="connsiteY218" fmla="*/ 4141603 h 6687247"/>
              <a:gd name="connsiteX219" fmla="*/ 8304545 w 10818821"/>
              <a:gd name="connsiteY219" fmla="*/ 4125517 h 6687247"/>
              <a:gd name="connsiteX220" fmla="*/ 8317458 w 10818821"/>
              <a:gd name="connsiteY220" fmla="*/ 4115969 h 6687247"/>
              <a:gd name="connsiteX221" fmla="*/ 8883518 w 10818821"/>
              <a:gd name="connsiteY221" fmla="*/ 3795676 h 6687247"/>
              <a:gd name="connsiteX222" fmla="*/ 8872237 w 10818821"/>
              <a:gd name="connsiteY222" fmla="*/ 3803530 h 6687247"/>
              <a:gd name="connsiteX223" fmla="*/ 8876881 w 10818821"/>
              <a:gd name="connsiteY223" fmla="*/ 3802071 h 6687247"/>
              <a:gd name="connsiteX224" fmla="*/ 8882760 w 10818821"/>
              <a:gd name="connsiteY224" fmla="*/ 3798538 h 6687247"/>
              <a:gd name="connsiteX225" fmla="*/ 8923525 w 10818821"/>
              <a:gd name="connsiteY225" fmla="*/ 3771786 h 6687247"/>
              <a:gd name="connsiteX226" fmla="*/ 8922814 w 10818821"/>
              <a:gd name="connsiteY226" fmla="*/ 3772099 h 6687247"/>
              <a:gd name="connsiteX227" fmla="*/ 8921939 w 10818821"/>
              <a:gd name="connsiteY227" fmla="*/ 3773079 h 6687247"/>
              <a:gd name="connsiteX228" fmla="*/ 8911592 w 10818821"/>
              <a:gd name="connsiteY228" fmla="*/ 3781950 h 6687247"/>
              <a:gd name="connsiteX229" fmla="*/ 8921756 w 10818821"/>
              <a:gd name="connsiteY229" fmla="*/ 3776472 h 6687247"/>
              <a:gd name="connsiteX230" fmla="*/ 8925464 w 10818821"/>
              <a:gd name="connsiteY230" fmla="*/ 3775961 h 6687247"/>
              <a:gd name="connsiteX231" fmla="*/ 8925902 w 10818821"/>
              <a:gd name="connsiteY231" fmla="*/ 3774237 h 6687247"/>
              <a:gd name="connsiteX232" fmla="*/ 8921756 w 10818821"/>
              <a:gd name="connsiteY232" fmla="*/ 3776472 h 6687247"/>
              <a:gd name="connsiteX233" fmla="*/ 8920805 w 10818821"/>
              <a:gd name="connsiteY233" fmla="*/ 3776602 h 6687247"/>
              <a:gd name="connsiteX234" fmla="*/ 8923087 w 10818821"/>
              <a:gd name="connsiteY234" fmla="*/ 3773513 h 6687247"/>
              <a:gd name="connsiteX235" fmla="*/ 8923525 w 10818821"/>
              <a:gd name="connsiteY235" fmla="*/ 3771786 h 6687247"/>
              <a:gd name="connsiteX236" fmla="*/ 8960891 w 10818821"/>
              <a:gd name="connsiteY236" fmla="*/ 3741793 h 6687247"/>
              <a:gd name="connsiteX237" fmla="*/ 8952330 w 10818821"/>
              <a:gd name="connsiteY237" fmla="*/ 3747756 h 6687247"/>
              <a:gd name="connsiteX238" fmla="*/ 8962261 w 10818821"/>
              <a:gd name="connsiteY238" fmla="*/ 3743145 h 6687247"/>
              <a:gd name="connsiteX239" fmla="*/ 9076278 w 10818821"/>
              <a:gd name="connsiteY239" fmla="*/ 3665849 h 6687247"/>
              <a:gd name="connsiteX240" fmla="*/ 9066085 w 10818821"/>
              <a:gd name="connsiteY240" fmla="*/ 3670581 h 6687247"/>
              <a:gd name="connsiteX241" fmla="*/ 9066807 w 10818821"/>
              <a:gd name="connsiteY241" fmla="*/ 3667742 h 6687247"/>
              <a:gd name="connsiteX242" fmla="*/ 9044826 w 10818821"/>
              <a:gd name="connsiteY242" fmla="*/ 3683344 h 6687247"/>
              <a:gd name="connsiteX243" fmla="*/ 8969962 w 10818821"/>
              <a:gd name="connsiteY243" fmla="*/ 3735477 h 6687247"/>
              <a:gd name="connsiteX244" fmla="*/ 8970076 w 10818821"/>
              <a:gd name="connsiteY244" fmla="*/ 3735964 h 6687247"/>
              <a:gd name="connsiteX245" fmla="*/ 9022349 w 10818821"/>
              <a:gd name="connsiteY245" fmla="*/ 3707126 h 6687247"/>
              <a:gd name="connsiteX246" fmla="*/ 9047204 w 10818821"/>
              <a:gd name="connsiteY246" fmla="*/ 3685944 h 6687247"/>
              <a:gd name="connsiteX247" fmla="*/ 9076278 w 10818821"/>
              <a:gd name="connsiteY247" fmla="*/ 3665849 h 6687247"/>
              <a:gd name="connsiteX248" fmla="*/ 9192745 w 10818821"/>
              <a:gd name="connsiteY248" fmla="*/ 3574833 h 6687247"/>
              <a:gd name="connsiteX249" fmla="*/ 9132732 w 10818821"/>
              <a:gd name="connsiteY249" fmla="*/ 3620944 h 6687247"/>
              <a:gd name="connsiteX250" fmla="*/ 9092515 w 10818821"/>
              <a:gd name="connsiteY250" fmla="*/ 3649491 h 6687247"/>
              <a:gd name="connsiteX251" fmla="*/ 9091769 w 10818821"/>
              <a:gd name="connsiteY251" fmla="*/ 3653517 h 6687247"/>
              <a:gd name="connsiteX252" fmla="*/ 9093848 w 10818821"/>
              <a:gd name="connsiteY252" fmla="*/ 3655660 h 6687247"/>
              <a:gd name="connsiteX253" fmla="*/ 9118703 w 10818821"/>
              <a:gd name="connsiteY253" fmla="*/ 3634480 h 6687247"/>
              <a:gd name="connsiteX254" fmla="*/ 9148215 w 10818821"/>
              <a:gd name="connsiteY254" fmla="*/ 3612657 h 6687247"/>
              <a:gd name="connsiteX255" fmla="*/ 9151028 w 10818821"/>
              <a:gd name="connsiteY255" fmla="*/ 3613379 h 6687247"/>
              <a:gd name="connsiteX256" fmla="*/ 9167097 w 10818821"/>
              <a:gd name="connsiteY256" fmla="*/ 3597292 h 6687247"/>
              <a:gd name="connsiteX257" fmla="*/ 9180011 w 10818821"/>
              <a:gd name="connsiteY257" fmla="*/ 3587745 h 6687247"/>
              <a:gd name="connsiteX258" fmla="*/ 2254006 w 10818821"/>
              <a:gd name="connsiteY258" fmla="*/ 2738088 h 6687247"/>
              <a:gd name="connsiteX259" fmla="*/ 2208181 w 10818821"/>
              <a:gd name="connsiteY259" fmla="*/ 2750112 h 6687247"/>
              <a:gd name="connsiteX260" fmla="*/ 2164224 w 10818821"/>
              <a:gd name="connsiteY260" fmla="*/ 2759256 h 6687247"/>
              <a:gd name="connsiteX261" fmla="*/ 2157466 w 10818821"/>
              <a:gd name="connsiteY261" fmla="*/ 2758021 h 6687247"/>
              <a:gd name="connsiteX262" fmla="*/ 2155984 w 10818821"/>
              <a:gd name="connsiteY262" fmla="*/ 2760970 h 6687247"/>
              <a:gd name="connsiteX263" fmla="*/ 2164224 w 10818821"/>
              <a:gd name="connsiteY263" fmla="*/ 2759256 h 6687247"/>
              <a:gd name="connsiteX264" fmla="*/ 2165957 w 10818821"/>
              <a:gd name="connsiteY264" fmla="*/ 2759574 h 6687247"/>
              <a:gd name="connsiteX265" fmla="*/ 2160657 w 10818821"/>
              <a:gd name="connsiteY265" fmla="*/ 2763974 h 6687247"/>
              <a:gd name="connsiteX266" fmla="*/ 2159174 w 10818821"/>
              <a:gd name="connsiteY266" fmla="*/ 2766926 h 6687247"/>
              <a:gd name="connsiteX267" fmla="*/ 2210194 w 10818821"/>
              <a:gd name="connsiteY267" fmla="*/ 2763252 h 6687247"/>
              <a:gd name="connsiteX268" fmla="*/ 2221106 w 10818821"/>
              <a:gd name="connsiteY268" fmla="*/ 2760726 h 6687247"/>
              <a:gd name="connsiteX269" fmla="*/ 2225247 w 10818821"/>
              <a:gd name="connsiteY269" fmla="*/ 2761228 h 6687247"/>
              <a:gd name="connsiteX270" fmla="*/ 2251558 w 10818821"/>
              <a:gd name="connsiteY270" fmla="*/ 2757028 h 6687247"/>
              <a:gd name="connsiteX271" fmla="*/ 2257278 w 10818821"/>
              <a:gd name="connsiteY271" fmla="*/ 2747852 h 6687247"/>
              <a:gd name="connsiteX272" fmla="*/ 2261639 w 10818821"/>
              <a:gd name="connsiteY272" fmla="*/ 2738107 h 6687247"/>
              <a:gd name="connsiteX273" fmla="*/ 9881491 w 10818821"/>
              <a:gd name="connsiteY273" fmla="*/ 2309741 h 6687247"/>
              <a:gd name="connsiteX274" fmla="*/ 9829842 w 10818821"/>
              <a:gd name="connsiteY274" fmla="*/ 2342234 h 6687247"/>
              <a:gd name="connsiteX275" fmla="*/ 9824375 w 10818821"/>
              <a:gd name="connsiteY275" fmla="*/ 2337923 h 6687247"/>
              <a:gd name="connsiteX276" fmla="*/ 9797348 w 10818821"/>
              <a:gd name="connsiteY276" fmla="*/ 2354206 h 6687247"/>
              <a:gd name="connsiteX277" fmla="*/ 9792951 w 10818821"/>
              <a:gd name="connsiteY277" fmla="*/ 2384958 h 6687247"/>
              <a:gd name="connsiteX278" fmla="*/ 9824671 w 10818821"/>
              <a:gd name="connsiteY278" fmla="*/ 2363497 h 6687247"/>
              <a:gd name="connsiteX279" fmla="*/ 9888753 w 10818821"/>
              <a:gd name="connsiteY279" fmla="*/ 2320899 h 6687247"/>
              <a:gd name="connsiteX280" fmla="*/ 9888128 w 10818821"/>
              <a:gd name="connsiteY280" fmla="*/ 2319411 h 6687247"/>
              <a:gd name="connsiteX281" fmla="*/ 9721434 w 10818821"/>
              <a:gd name="connsiteY281" fmla="*/ 2134287 h 6687247"/>
              <a:gd name="connsiteX282" fmla="*/ 9719845 w 10818821"/>
              <a:gd name="connsiteY282" fmla="*/ 2135252 h 6687247"/>
              <a:gd name="connsiteX283" fmla="*/ 9710549 w 10818821"/>
              <a:gd name="connsiteY283" fmla="*/ 2140183 h 6687247"/>
              <a:gd name="connsiteX284" fmla="*/ 9711118 w 10818821"/>
              <a:gd name="connsiteY284" fmla="*/ 2141581 h 6687247"/>
              <a:gd name="connsiteX285" fmla="*/ 9717379 w 10818821"/>
              <a:gd name="connsiteY285" fmla="*/ 2086822 h 6687247"/>
              <a:gd name="connsiteX286" fmla="*/ 9714868 w 10818821"/>
              <a:gd name="connsiteY286" fmla="*/ 2089591 h 6687247"/>
              <a:gd name="connsiteX287" fmla="*/ 9675154 w 10818821"/>
              <a:gd name="connsiteY287" fmla="*/ 2115830 h 6687247"/>
              <a:gd name="connsiteX288" fmla="*/ 9677075 w 10818821"/>
              <a:gd name="connsiteY288" fmla="*/ 2121476 h 6687247"/>
              <a:gd name="connsiteX289" fmla="*/ 9694265 w 10818821"/>
              <a:gd name="connsiteY289" fmla="*/ 2111531 h 6687247"/>
              <a:gd name="connsiteX290" fmla="*/ 9695290 w 10818821"/>
              <a:gd name="connsiteY290" fmla="*/ 2114547 h 6687247"/>
              <a:gd name="connsiteX291" fmla="*/ 9711618 w 10818821"/>
              <a:gd name="connsiteY291" fmla="*/ 2102396 h 6687247"/>
              <a:gd name="connsiteX292" fmla="*/ 9711766 w 10818821"/>
              <a:gd name="connsiteY292" fmla="*/ 2102350 h 6687247"/>
              <a:gd name="connsiteX293" fmla="*/ 9716271 w 10818821"/>
              <a:gd name="connsiteY293" fmla="*/ 2098936 h 6687247"/>
              <a:gd name="connsiteX294" fmla="*/ 9711618 w 10818821"/>
              <a:gd name="connsiteY294" fmla="*/ 2102396 h 6687247"/>
              <a:gd name="connsiteX295" fmla="*/ 9703787 w 10818821"/>
              <a:gd name="connsiteY295" fmla="*/ 2104926 h 6687247"/>
              <a:gd name="connsiteX296" fmla="*/ 9713835 w 10818821"/>
              <a:gd name="connsiteY296" fmla="*/ 2093844 h 6687247"/>
              <a:gd name="connsiteX297" fmla="*/ 9718341 w 10818821"/>
              <a:gd name="connsiteY297" fmla="*/ 2090430 h 6687247"/>
              <a:gd name="connsiteX298" fmla="*/ 9717379 w 10818821"/>
              <a:gd name="connsiteY298" fmla="*/ 2086822 h 6687247"/>
              <a:gd name="connsiteX299" fmla="*/ 9264960 w 10818821"/>
              <a:gd name="connsiteY299" fmla="*/ 2070860 h 6687247"/>
              <a:gd name="connsiteX300" fmla="*/ 9212902 w 10818821"/>
              <a:gd name="connsiteY300" fmla="*/ 2099776 h 6687247"/>
              <a:gd name="connsiteX301" fmla="*/ 9203789 w 10818821"/>
              <a:gd name="connsiteY301" fmla="*/ 2101161 h 6687247"/>
              <a:gd name="connsiteX302" fmla="*/ 9202754 w 10818821"/>
              <a:gd name="connsiteY302" fmla="*/ 2105412 h 6687247"/>
              <a:gd name="connsiteX303" fmla="*/ 9212902 w 10818821"/>
              <a:gd name="connsiteY303" fmla="*/ 2099776 h 6687247"/>
              <a:gd name="connsiteX304" fmla="*/ 9215238 w 10818821"/>
              <a:gd name="connsiteY304" fmla="*/ 2099421 h 6687247"/>
              <a:gd name="connsiteX305" fmla="*/ 9209697 w 10818821"/>
              <a:gd name="connsiteY305" fmla="*/ 2107089 h 6687247"/>
              <a:gd name="connsiteX306" fmla="*/ 9209195 w 10818821"/>
              <a:gd name="connsiteY306" fmla="*/ 2109154 h 6687247"/>
              <a:gd name="connsiteX307" fmla="*/ 9211284 w 10818821"/>
              <a:gd name="connsiteY307" fmla="*/ 2110277 h 6687247"/>
              <a:gd name="connsiteX308" fmla="*/ 9220988 w 10818821"/>
              <a:gd name="connsiteY308" fmla="*/ 2106330 h 6687247"/>
              <a:gd name="connsiteX309" fmla="*/ 9242309 w 10818821"/>
              <a:gd name="connsiteY309" fmla="*/ 2089448 h 6687247"/>
              <a:gd name="connsiteX310" fmla="*/ 9326429 w 10818821"/>
              <a:gd name="connsiteY310" fmla="*/ 2053241 h 6687247"/>
              <a:gd name="connsiteX311" fmla="*/ 9323916 w 10818821"/>
              <a:gd name="connsiteY311" fmla="*/ 2056012 h 6687247"/>
              <a:gd name="connsiteX312" fmla="*/ 9297452 w 10818821"/>
              <a:gd name="connsiteY312" fmla="*/ 2073496 h 6687247"/>
              <a:gd name="connsiteX313" fmla="*/ 9322082 w 10818821"/>
              <a:gd name="connsiteY313" fmla="*/ 2061150 h 6687247"/>
              <a:gd name="connsiteX314" fmla="*/ 9322884 w 10818821"/>
              <a:gd name="connsiteY314" fmla="*/ 2060264 h 6687247"/>
              <a:gd name="connsiteX315" fmla="*/ 9327389 w 10818821"/>
              <a:gd name="connsiteY315" fmla="*/ 2056849 h 6687247"/>
              <a:gd name="connsiteX316" fmla="*/ 9326429 w 10818821"/>
              <a:gd name="connsiteY316" fmla="*/ 2053241 h 6687247"/>
              <a:gd name="connsiteX317" fmla="*/ 9378021 w 10818821"/>
              <a:gd name="connsiteY317" fmla="*/ 1987109 h 6687247"/>
              <a:gd name="connsiteX318" fmla="*/ 9335821 w 10818821"/>
              <a:gd name="connsiteY318" fmla="*/ 2019880 h 6687247"/>
              <a:gd name="connsiteX319" fmla="*/ 9332535 w 10818821"/>
              <a:gd name="connsiteY319" fmla="*/ 2023000 h 6687247"/>
              <a:gd name="connsiteX320" fmla="*/ 9338666 w 10818821"/>
              <a:gd name="connsiteY320" fmla="*/ 2030065 h 6687247"/>
              <a:gd name="connsiteX321" fmla="*/ 9322715 w 10818821"/>
              <a:gd name="connsiteY321" fmla="*/ 2035313 h 6687247"/>
              <a:gd name="connsiteX322" fmla="*/ 9313645 w 10818821"/>
              <a:gd name="connsiteY322" fmla="*/ 2040914 h 6687247"/>
              <a:gd name="connsiteX323" fmla="*/ 9311888 w 10818821"/>
              <a:gd name="connsiteY323" fmla="*/ 2042585 h 6687247"/>
              <a:gd name="connsiteX324" fmla="*/ 9293495 w 10818821"/>
              <a:gd name="connsiteY324" fmla="*/ 2059143 h 6687247"/>
              <a:gd name="connsiteX325" fmla="*/ 9297114 w 10818821"/>
              <a:gd name="connsiteY325" fmla="*/ 2058833 h 6687247"/>
              <a:gd name="connsiteX326" fmla="*/ 9300734 w 10818821"/>
              <a:gd name="connsiteY326" fmla="*/ 2058519 h 6687247"/>
              <a:gd name="connsiteX327" fmla="*/ 9297031 w 10818821"/>
              <a:gd name="connsiteY327" fmla="*/ 2063157 h 6687247"/>
              <a:gd name="connsiteX328" fmla="*/ 9289707 w 10818821"/>
              <a:gd name="connsiteY328" fmla="*/ 2068103 h 6687247"/>
              <a:gd name="connsiteX329" fmla="*/ 9289997 w 10818821"/>
              <a:gd name="connsiteY329" fmla="*/ 2068077 h 6687247"/>
              <a:gd name="connsiteX330" fmla="*/ 9363144 w 10818821"/>
              <a:gd name="connsiteY330" fmla="*/ 2019609 h 6687247"/>
              <a:gd name="connsiteX331" fmla="*/ 9363551 w 10818821"/>
              <a:gd name="connsiteY331" fmla="*/ 2011021 h 6687247"/>
              <a:gd name="connsiteX332" fmla="*/ 9378021 w 10818821"/>
              <a:gd name="connsiteY332" fmla="*/ 1987109 h 6687247"/>
              <a:gd name="connsiteX333" fmla="*/ 9952190 w 10818821"/>
              <a:gd name="connsiteY333" fmla="*/ 1967284 h 6687247"/>
              <a:gd name="connsiteX334" fmla="*/ 9929096 w 10818821"/>
              <a:gd name="connsiteY334" fmla="*/ 1980113 h 6687247"/>
              <a:gd name="connsiteX335" fmla="*/ 9938856 w 10818821"/>
              <a:gd name="connsiteY335" fmla="*/ 1976795 h 6687247"/>
              <a:gd name="connsiteX336" fmla="*/ 9506318 w 10818821"/>
              <a:gd name="connsiteY336" fmla="*/ 1962777 h 6687247"/>
              <a:gd name="connsiteX337" fmla="*/ 9500754 w 10818821"/>
              <a:gd name="connsiteY337" fmla="*/ 1963622 h 6687247"/>
              <a:gd name="connsiteX338" fmla="*/ 9499720 w 10818821"/>
              <a:gd name="connsiteY338" fmla="*/ 1967874 h 6687247"/>
              <a:gd name="connsiteX339" fmla="*/ 9505796 w 10818821"/>
              <a:gd name="connsiteY339" fmla="*/ 1964500 h 6687247"/>
              <a:gd name="connsiteX340" fmla="*/ 10049242 w 10818821"/>
              <a:gd name="connsiteY340" fmla="*/ 1913953 h 6687247"/>
              <a:gd name="connsiteX341" fmla="*/ 10046731 w 10818821"/>
              <a:gd name="connsiteY341" fmla="*/ 1916723 h 6687247"/>
              <a:gd name="connsiteX342" fmla="*/ 9924700 w 10818821"/>
              <a:gd name="connsiteY342" fmla="*/ 1995328 h 6687247"/>
              <a:gd name="connsiteX343" fmla="*/ 9918534 w 10818821"/>
              <a:gd name="connsiteY343" fmla="*/ 1990463 h 6687247"/>
              <a:gd name="connsiteX344" fmla="*/ 9923252 w 10818821"/>
              <a:gd name="connsiteY344" fmla="*/ 1983360 h 6687247"/>
              <a:gd name="connsiteX345" fmla="*/ 9900821 w 10818821"/>
              <a:gd name="connsiteY345" fmla="*/ 1995819 h 6687247"/>
              <a:gd name="connsiteX346" fmla="*/ 9891706 w 10818821"/>
              <a:gd name="connsiteY346" fmla="*/ 1997204 h 6687247"/>
              <a:gd name="connsiteX347" fmla="*/ 9890672 w 10818821"/>
              <a:gd name="connsiteY347" fmla="*/ 2001456 h 6687247"/>
              <a:gd name="connsiteX348" fmla="*/ 9900821 w 10818821"/>
              <a:gd name="connsiteY348" fmla="*/ 1995819 h 6687247"/>
              <a:gd name="connsiteX349" fmla="*/ 9903155 w 10818821"/>
              <a:gd name="connsiteY349" fmla="*/ 1995463 h 6687247"/>
              <a:gd name="connsiteX350" fmla="*/ 9897615 w 10818821"/>
              <a:gd name="connsiteY350" fmla="*/ 2003131 h 6687247"/>
              <a:gd name="connsiteX351" fmla="*/ 9896581 w 10818821"/>
              <a:gd name="connsiteY351" fmla="*/ 2007384 h 6687247"/>
              <a:gd name="connsiteX352" fmla="*/ 9961867 w 10818821"/>
              <a:gd name="connsiteY352" fmla="*/ 1980840 h 6687247"/>
              <a:gd name="connsiteX353" fmla="*/ 9963999 w 10818821"/>
              <a:gd name="connsiteY353" fmla="*/ 1979604 h 6687247"/>
              <a:gd name="connsiteX354" fmla="*/ 9969708 w 10818821"/>
              <a:gd name="connsiteY354" fmla="*/ 1977391 h 6687247"/>
              <a:gd name="connsiteX355" fmla="*/ 9998690 w 10818821"/>
              <a:gd name="connsiteY355" fmla="*/ 1962860 h 6687247"/>
              <a:gd name="connsiteX356" fmla="*/ 10043479 w 10818821"/>
              <a:gd name="connsiteY356" fmla="*/ 1929530 h 6687247"/>
              <a:gd name="connsiteX357" fmla="*/ 10043627 w 10818821"/>
              <a:gd name="connsiteY357" fmla="*/ 1929482 h 6687247"/>
              <a:gd name="connsiteX358" fmla="*/ 10048133 w 10818821"/>
              <a:gd name="connsiteY358" fmla="*/ 1926066 h 6687247"/>
              <a:gd name="connsiteX359" fmla="*/ 10043479 w 10818821"/>
              <a:gd name="connsiteY359" fmla="*/ 1929530 h 6687247"/>
              <a:gd name="connsiteX360" fmla="*/ 10035651 w 10818821"/>
              <a:gd name="connsiteY360" fmla="*/ 1932058 h 6687247"/>
              <a:gd name="connsiteX361" fmla="*/ 10045696 w 10818821"/>
              <a:gd name="connsiteY361" fmla="*/ 1920978 h 6687247"/>
              <a:gd name="connsiteX362" fmla="*/ 10050202 w 10818821"/>
              <a:gd name="connsiteY362" fmla="*/ 1917563 h 6687247"/>
              <a:gd name="connsiteX363" fmla="*/ 10049242 w 10818821"/>
              <a:gd name="connsiteY363" fmla="*/ 1913953 h 6687247"/>
              <a:gd name="connsiteX364" fmla="*/ 9526326 w 10818821"/>
              <a:gd name="connsiteY364" fmla="*/ 1910946 h 6687247"/>
              <a:gd name="connsiteX365" fmla="*/ 9508940 w 10818821"/>
              <a:gd name="connsiteY365" fmla="*/ 1921881 h 6687247"/>
              <a:gd name="connsiteX366" fmla="*/ 9476265 w 10818821"/>
              <a:gd name="connsiteY366" fmla="*/ 1952757 h 6687247"/>
              <a:gd name="connsiteX367" fmla="*/ 9465772 w 10818821"/>
              <a:gd name="connsiteY367" fmla="*/ 1959325 h 6687247"/>
              <a:gd name="connsiteX368" fmla="*/ 9484430 w 10818821"/>
              <a:gd name="connsiteY368" fmla="*/ 1955179 h 6687247"/>
              <a:gd name="connsiteX369" fmla="*/ 9515384 w 10818821"/>
              <a:gd name="connsiteY369" fmla="*/ 1938854 h 6687247"/>
              <a:gd name="connsiteX370" fmla="*/ 9516527 w 10818821"/>
              <a:gd name="connsiteY370" fmla="*/ 1936188 h 6687247"/>
              <a:gd name="connsiteX371" fmla="*/ 9523881 w 10818821"/>
              <a:gd name="connsiteY371" fmla="*/ 1919032 h 6687247"/>
              <a:gd name="connsiteX372" fmla="*/ 9784606 w 10818821"/>
              <a:gd name="connsiteY372" fmla="*/ 1773666 h 6687247"/>
              <a:gd name="connsiteX373" fmla="*/ 9779674 w 10818821"/>
              <a:gd name="connsiteY373" fmla="*/ 1775554 h 6687247"/>
              <a:gd name="connsiteX374" fmla="*/ 9775885 w 10818821"/>
              <a:gd name="connsiteY374" fmla="*/ 1784514 h 6687247"/>
              <a:gd name="connsiteX375" fmla="*/ 9677301 w 10818821"/>
              <a:gd name="connsiteY375" fmla="*/ 1836166 h 6687247"/>
              <a:gd name="connsiteX376" fmla="*/ 9622529 w 10818821"/>
              <a:gd name="connsiteY376" fmla="*/ 1865163 h 6687247"/>
              <a:gd name="connsiteX377" fmla="*/ 9586392 w 10818821"/>
              <a:gd name="connsiteY377" fmla="*/ 1886409 h 6687247"/>
              <a:gd name="connsiteX378" fmla="*/ 9595828 w 10818821"/>
              <a:gd name="connsiteY378" fmla="*/ 1886176 h 6687247"/>
              <a:gd name="connsiteX379" fmla="*/ 9649610 w 10818821"/>
              <a:gd name="connsiteY379" fmla="*/ 1859187 h 6687247"/>
              <a:gd name="connsiteX380" fmla="*/ 9654062 w 10818821"/>
              <a:gd name="connsiteY380" fmla="*/ 1872277 h 6687247"/>
              <a:gd name="connsiteX381" fmla="*/ 9646987 w 10818821"/>
              <a:gd name="connsiteY381" fmla="*/ 1892460 h 6687247"/>
              <a:gd name="connsiteX382" fmla="*/ 9687467 w 10818821"/>
              <a:gd name="connsiteY382" fmla="*/ 1869039 h 6687247"/>
              <a:gd name="connsiteX383" fmla="*/ 9765549 w 10818821"/>
              <a:gd name="connsiteY383" fmla="*/ 1801171 h 6687247"/>
              <a:gd name="connsiteX384" fmla="*/ 6575310 w 10818821"/>
              <a:gd name="connsiteY384" fmla="*/ 1670800 h 6687247"/>
              <a:gd name="connsiteX385" fmla="*/ 6549857 w 10818821"/>
              <a:gd name="connsiteY385" fmla="*/ 1685410 h 6687247"/>
              <a:gd name="connsiteX386" fmla="*/ 6497162 w 10818821"/>
              <a:gd name="connsiteY386" fmla="*/ 1729527 h 6687247"/>
              <a:gd name="connsiteX387" fmla="*/ 6479566 w 10818821"/>
              <a:gd name="connsiteY387" fmla="*/ 1756669 h 6687247"/>
              <a:gd name="connsiteX388" fmla="*/ 6510253 w 10818821"/>
              <a:gd name="connsiteY388" fmla="*/ 1778438 h 6687247"/>
              <a:gd name="connsiteX389" fmla="*/ 6534215 w 10818821"/>
              <a:gd name="connsiteY389" fmla="*/ 1771401 h 6687247"/>
              <a:gd name="connsiteX390" fmla="*/ 6542162 w 10818821"/>
              <a:gd name="connsiteY390" fmla="*/ 1737277 h 6687247"/>
              <a:gd name="connsiteX391" fmla="*/ 6549003 w 10818821"/>
              <a:gd name="connsiteY391" fmla="*/ 1704210 h 6687247"/>
              <a:gd name="connsiteX392" fmla="*/ 6760025 w 10818821"/>
              <a:gd name="connsiteY392" fmla="*/ 1510979 h 6687247"/>
              <a:gd name="connsiteX393" fmla="*/ 6669585 w 10818821"/>
              <a:gd name="connsiteY393" fmla="*/ 1570928 h 6687247"/>
              <a:gd name="connsiteX394" fmla="*/ 6671871 w 10818821"/>
              <a:gd name="connsiteY394" fmla="*/ 1577649 h 6687247"/>
              <a:gd name="connsiteX395" fmla="*/ 6688088 w 10818821"/>
              <a:gd name="connsiteY395" fmla="*/ 1584357 h 6687247"/>
              <a:gd name="connsiteX396" fmla="*/ 6676442 w 10818821"/>
              <a:gd name="connsiteY396" fmla="*/ 1591094 h 6687247"/>
              <a:gd name="connsiteX397" fmla="*/ 6649775 w 10818821"/>
              <a:gd name="connsiteY397" fmla="*/ 1614147 h 6687247"/>
              <a:gd name="connsiteX398" fmla="*/ 6637696 w 10818821"/>
              <a:gd name="connsiteY398" fmla="*/ 1596607 h 6687247"/>
              <a:gd name="connsiteX399" fmla="*/ 6634481 w 10818821"/>
              <a:gd name="connsiteY399" fmla="*/ 1611258 h 6687247"/>
              <a:gd name="connsiteX400" fmla="*/ 6607046 w 10818821"/>
              <a:gd name="connsiteY400" fmla="*/ 1652583 h 6687247"/>
              <a:gd name="connsiteX401" fmla="*/ 6584881 w 10818821"/>
              <a:gd name="connsiteY401" fmla="*/ 1665306 h 6687247"/>
              <a:gd name="connsiteX402" fmla="*/ 6592321 w 10818821"/>
              <a:gd name="connsiteY402" fmla="*/ 1687191 h 6687247"/>
              <a:gd name="connsiteX403" fmla="*/ 6650875 w 10818821"/>
              <a:gd name="connsiteY403" fmla="*/ 1674688 h 6687247"/>
              <a:gd name="connsiteX404" fmla="*/ 6665654 w 10818821"/>
              <a:gd name="connsiteY404" fmla="*/ 1660850 h 6687247"/>
              <a:gd name="connsiteX405" fmla="*/ 6700924 w 10818821"/>
              <a:gd name="connsiteY405" fmla="*/ 1600641 h 6687247"/>
              <a:gd name="connsiteX406" fmla="*/ 6750210 w 10818821"/>
              <a:gd name="connsiteY406" fmla="*/ 1564079 h 6687247"/>
              <a:gd name="connsiteX407" fmla="*/ 6743471 w 10818821"/>
              <a:gd name="connsiteY407" fmla="*/ 1544269 h 6687247"/>
              <a:gd name="connsiteX408" fmla="*/ 6776122 w 10818821"/>
              <a:gd name="connsiteY408" fmla="*/ 1517332 h 6687247"/>
              <a:gd name="connsiteX409" fmla="*/ 6760025 w 10818821"/>
              <a:gd name="connsiteY409" fmla="*/ 1510979 h 6687247"/>
              <a:gd name="connsiteX410" fmla="*/ 9977299 w 10818821"/>
              <a:gd name="connsiteY410" fmla="*/ 1236392 h 6687247"/>
              <a:gd name="connsiteX411" fmla="*/ 9940699 w 10818821"/>
              <a:gd name="connsiteY411" fmla="*/ 1254313 h 6687247"/>
              <a:gd name="connsiteX412" fmla="*/ 9940023 w 10818821"/>
              <a:gd name="connsiteY412" fmla="*/ 1256654 h 6687247"/>
              <a:gd name="connsiteX413" fmla="*/ 9941847 w 10818821"/>
              <a:gd name="connsiteY413" fmla="*/ 1259107 h 6687247"/>
              <a:gd name="connsiteX414" fmla="*/ 9968375 w 10818821"/>
              <a:gd name="connsiteY414" fmla="*/ 1241440 h 6687247"/>
              <a:gd name="connsiteX415" fmla="*/ 10005940 w 10818821"/>
              <a:gd name="connsiteY415" fmla="*/ 1222056 h 6687247"/>
              <a:gd name="connsiteX416" fmla="*/ 10001125 w 10818821"/>
              <a:gd name="connsiteY416" fmla="*/ 1224474 h 6687247"/>
              <a:gd name="connsiteX417" fmla="*/ 10002230 w 10818821"/>
              <a:gd name="connsiteY417" fmla="*/ 1224939 h 6687247"/>
              <a:gd name="connsiteX418" fmla="*/ 7413331 w 10818821"/>
              <a:gd name="connsiteY418" fmla="*/ 1156874 h 6687247"/>
              <a:gd name="connsiteX419" fmla="*/ 7392453 w 10818821"/>
              <a:gd name="connsiteY419" fmla="*/ 1159138 h 6687247"/>
              <a:gd name="connsiteX420" fmla="*/ 7365271 w 10818821"/>
              <a:gd name="connsiteY420" fmla="*/ 1179880 h 6687247"/>
              <a:gd name="connsiteX421" fmla="*/ 7336704 w 10818821"/>
              <a:gd name="connsiteY421" fmla="*/ 1187847 h 6687247"/>
              <a:gd name="connsiteX422" fmla="*/ 7341721 w 10818821"/>
              <a:gd name="connsiteY422" fmla="*/ 1190072 h 6687247"/>
              <a:gd name="connsiteX423" fmla="*/ 7369399 w 10818821"/>
              <a:gd name="connsiteY423" fmla="*/ 1185566 h 6687247"/>
              <a:gd name="connsiteX424" fmla="*/ 7398556 w 10818821"/>
              <a:gd name="connsiteY424" fmla="*/ 1172062 h 6687247"/>
              <a:gd name="connsiteX425" fmla="*/ 7426095 w 10818821"/>
              <a:gd name="connsiteY425" fmla="*/ 1157840 h 6687247"/>
              <a:gd name="connsiteX426" fmla="*/ 7547672 w 10818821"/>
              <a:gd name="connsiteY426" fmla="*/ 1118924 h 6687247"/>
              <a:gd name="connsiteX427" fmla="*/ 7514789 w 10818821"/>
              <a:gd name="connsiteY427" fmla="*/ 1129314 h 6687247"/>
              <a:gd name="connsiteX428" fmla="*/ 7489187 w 10818821"/>
              <a:gd name="connsiteY428" fmla="*/ 1133669 h 6687247"/>
              <a:gd name="connsiteX429" fmla="*/ 7462448 w 10818821"/>
              <a:gd name="connsiteY429" fmla="*/ 1140547 h 6687247"/>
              <a:gd name="connsiteX430" fmla="*/ 7437054 w 10818821"/>
              <a:gd name="connsiteY430" fmla="*/ 1153663 h 6687247"/>
              <a:gd name="connsiteX431" fmla="*/ 7458252 w 10818821"/>
              <a:gd name="connsiteY431" fmla="*/ 1146360 h 6687247"/>
              <a:gd name="connsiteX432" fmla="*/ 7490714 w 10818821"/>
              <a:gd name="connsiteY432" fmla="*/ 1141543 h 6687247"/>
              <a:gd name="connsiteX433" fmla="*/ 7504340 w 10818821"/>
              <a:gd name="connsiteY433" fmla="*/ 1136122 h 6687247"/>
              <a:gd name="connsiteX434" fmla="*/ 7547844 w 10818821"/>
              <a:gd name="connsiteY434" fmla="*/ 1127195 h 6687247"/>
              <a:gd name="connsiteX435" fmla="*/ 7540979 w 10818821"/>
              <a:gd name="connsiteY435" fmla="*/ 1124470 h 6687247"/>
              <a:gd name="connsiteX436" fmla="*/ 8141881 w 10818821"/>
              <a:gd name="connsiteY436" fmla="*/ 1113010 h 6687247"/>
              <a:gd name="connsiteX437" fmla="*/ 8115266 w 10818821"/>
              <a:gd name="connsiteY437" fmla="*/ 1122948 h 6687247"/>
              <a:gd name="connsiteX438" fmla="*/ 8098799 w 10818821"/>
              <a:gd name="connsiteY438" fmla="*/ 1127706 h 6687247"/>
              <a:gd name="connsiteX439" fmla="*/ 8102890 w 10818821"/>
              <a:gd name="connsiteY439" fmla="*/ 1131584 h 6687247"/>
              <a:gd name="connsiteX440" fmla="*/ 7672024 w 10818821"/>
              <a:gd name="connsiteY440" fmla="*/ 1104717 h 6687247"/>
              <a:gd name="connsiteX441" fmla="*/ 7638373 w 10818821"/>
              <a:gd name="connsiteY441" fmla="*/ 1111455 h 6687247"/>
              <a:gd name="connsiteX442" fmla="*/ 7592395 w 10818821"/>
              <a:gd name="connsiteY442" fmla="*/ 1125829 h 6687247"/>
              <a:gd name="connsiteX443" fmla="*/ 7609062 w 10818821"/>
              <a:gd name="connsiteY443" fmla="*/ 1123051 h 6687247"/>
              <a:gd name="connsiteX444" fmla="*/ 7659975 w 10818821"/>
              <a:gd name="connsiteY444" fmla="*/ 1109245 h 6687247"/>
              <a:gd name="connsiteX445" fmla="*/ 8235178 w 10818821"/>
              <a:gd name="connsiteY445" fmla="*/ 1080590 h 6687247"/>
              <a:gd name="connsiteX446" fmla="*/ 8184068 w 10818821"/>
              <a:gd name="connsiteY446" fmla="*/ 1090292 h 6687247"/>
              <a:gd name="connsiteX447" fmla="*/ 8161816 w 10818821"/>
              <a:gd name="connsiteY447" fmla="*/ 1103608 h 6687247"/>
              <a:gd name="connsiteX448" fmla="*/ 8219418 w 10818821"/>
              <a:gd name="connsiteY448" fmla="*/ 1087869 h 6687247"/>
              <a:gd name="connsiteX449" fmla="*/ 7693627 w 10818821"/>
              <a:gd name="connsiteY449" fmla="*/ 1078675 h 6687247"/>
              <a:gd name="connsiteX450" fmla="*/ 7636926 w 10818821"/>
              <a:gd name="connsiteY450" fmla="*/ 1085757 h 6687247"/>
              <a:gd name="connsiteX451" fmla="*/ 7552144 w 10818821"/>
              <a:gd name="connsiteY451" fmla="*/ 1105772 h 6687247"/>
              <a:gd name="connsiteX452" fmla="*/ 7554681 w 10818821"/>
              <a:gd name="connsiteY452" fmla="*/ 1110239 h 6687247"/>
              <a:gd name="connsiteX453" fmla="*/ 7547905 w 10818821"/>
              <a:gd name="connsiteY453" fmla="*/ 1118731 h 6687247"/>
              <a:gd name="connsiteX454" fmla="*/ 7549343 w 10818821"/>
              <a:gd name="connsiteY454" fmla="*/ 1117539 h 6687247"/>
              <a:gd name="connsiteX455" fmla="*/ 7661735 w 10818821"/>
              <a:gd name="connsiteY455" fmla="*/ 1092682 h 6687247"/>
              <a:gd name="connsiteX456" fmla="*/ 7925072 w 10818821"/>
              <a:gd name="connsiteY456" fmla="*/ 1063058 h 6687247"/>
              <a:gd name="connsiteX457" fmla="*/ 7922092 w 10818821"/>
              <a:gd name="connsiteY457" fmla="*/ 1064983 h 6687247"/>
              <a:gd name="connsiteX458" fmla="*/ 7859040 w 10818821"/>
              <a:gd name="connsiteY458" fmla="*/ 1084091 h 6687247"/>
              <a:gd name="connsiteX459" fmla="*/ 7801516 w 10818821"/>
              <a:gd name="connsiteY459" fmla="*/ 1099975 h 6687247"/>
              <a:gd name="connsiteX460" fmla="*/ 7786894 w 10818821"/>
              <a:gd name="connsiteY460" fmla="*/ 1117581 h 6687247"/>
              <a:gd name="connsiteX461" fmla="*/ 7784862 w 10818821"/>
              <a:gd name="connsiteY461" fmla="*/ 1121117 h 6687247"/>
              <a:gd name="connsiteX462" fmla="*/ 7851217 w 10818821"/>
              <a:gd name="connsiteY462" fmla="*/ 1100782 h 6687247"/>
              <a:gd name="connsiteX463" fmla="*/ 7916150 w 10818821"/>
              <a:gd name="connsiteY463" fmla="*/ 1076592 h 6687247"/>
              <a:gd name="connsiteX464" fmla="*/ 7916299 w 10818821"/>
              <a:gd name="connsiteY464" fmla="*/ 1076593 h 6687247"/>
              <a:gd name="connsiteX465" fmla="*/ 7921296 w 10818821"/>
              <a:gd name="connsiteY465" fmla="*/ 1074675 h 6687247"/>
              <a:gd name="connsiteX466" fmla="*/ 7916150 w 10818821"/>
              <a:gd name="connsiteY466" fmla="*/ 1076592 h 6687247"/>
              <a:gd name="connsiteX467" fmla="*/ 7908240 w 10818821"/>
              <a:gd name="connsiteY467" fmla="*/ 1076557 h 6687247"/>
              <a:gd name="connsiteX468" fmla="*/ 7920161 w 10818821"/>
              <a:gd name="connsiteY468" fmla="*/ 1068855 h 6687247"/>
              <a:gd name="connsiteX469" fmla="*/ 7925157 w 10818821"/>
              <a:gd name="connsiteY469" fmla="*/ 1066938 h 6687247"/>
              <a:gd name="connsiteX470" fmla="*/ 7925072 w 10818821"/>
              <a:gd name="connsiteY470" fmla="*/ 1063058 h 6687247"/>
              <a:gd name="connsiteX471" fmla="*/ 8239211 w 10818821"/>
              <a:gd name="connsiteY471" fmla="*/ 1047027 h 6687247"/>
              <a:gd name="connsiteX472" fmla="*/ 8196421 w 10818821"/>
              <a:gd name="connsiteY472" fmla="*/ 1050468 h 6687247"/>
              <a:gd name="connsiteX473" fmla="*/ 8183165 w 10818821"/>
              <a:gd name="connsiteY473" fmla="*/ 1052962 h 6687247"/>
              <a:gd name="connsiteX474" fmla="*/ 8126175 w 10818821"/>
              <a:gd name="connsiteY474" fmla="*/ 1068700 h 6687247"/>
              <a:gd name="connsiteX475" fmla="*/ 8123121 w 10818821"/>
              <a:gd name="connsiteY475" fmla="*/ 1064257 h 6687247"/>
              <a:gd name="connsiteX476" fmla="*/ 8084429 w 10818821"/>
              <a:gd name="connsiteY476" fmla="*/ 1071534 h 6687247"/>
              <a:gd name="connsiteX477" fmla="*/ 8006093 w 10818821"/>
              <a:gd name="connsiteY477" fmla="*/ 1082817 h 6687247"/>
              <a:gd name="connsiteX478" fmla="*/ 8007565 w 10818821"/>
              <a:gd name="connsiteY478" fmla="*/ 1104155 h 6687247"/>
              <a:gd name="connsiteX479" fmla="*/ 7983386 w 10818821"/>
              <a:gd name="connsiteY479" fmla="*/ 1104045 h 6687247"/>
              <a:gd name="connsiteX480" fmla="*/ 7984185 w 10818821"/>
              <a:gd name="connsiteY480" fmla="*/ 1094350 h 6687247"/>
              <a:gd name="connsiteX481" fmla="*/ 7847837 w 10818821"/>
              <a:gd name="connsiteY481" fmla="*/ 1124763 h 6687247"/>
              <a:gd name="connsiteX482" fmla="*/ 7834402 w 10818821"/>
              <a:gd name="connsiteY482" fmla="*/ 1132804 h 6687247"/>
              <a:gd name="connsiteX483" fmla="*/ 7876195 w 10818821"/>
              <a:gd name="connsiteY483" fmla="*/ 1127467 h 6687247"/>
              <a:gd name="connsiteX484" fmla="*/ 7976576 w 10818821"/>
              <a:gd name="connsiteY484" fmla="*/ 1125066 h 6687247"/>
              <a:gd name="connsiteX485" fmla="*/ 8047484 w 10818821"/>
              <a:gd name="connsiteY485" fmla="*/ 1105738 h 6687247"/>
              <a:gd name="connsiteX486" fmla="*/ 8058962 w 10818821"/>
              <a:gd name="connsiteY486" fmla="*/ 1106257 h 6687247"/>
              <a:gd name="connsiteX487" fmla="*/ 8116524 w 10818821"/>
              <a:gd name="connsiteY487" fmla="*/ 1088048 h 6687247"/>
              <a:gd name="connsiteX488" fmla="*/ 8187450 w 10818821"/>
              <a:gd name="connsiteY488" fmla="*/ 1066310 h 6687247"/>
              <a:gd name="connsiteX489" fmla="*/ 8693302 w 10818821"/>
              <a:gd name="connsiteY489" fmla="*/ 983347 h 6687247"/>
              <a:gd name="connsiteX490" fmla="*/ 8682999 w 10818821"/>
              <a:gd name="connsiteY490" fmla="*/ 985431 h 6687247"/>
              <a:gd name="connsiteX491" fmla="*/ 8662657 w 10818821"/>
              <a:gd name="connsiteY491" fmla="*/ 993357 h 6687247"/>
              <a:gd name="connsiteX492" fmla="*/ 8654170 w 10818821"/>
              <a:gd name="connsiteY492" fmla="*/ 1006694 h 6687247"/>
              <a:gd name="connsiteX493" fmla="*/ 8642004 w 10818821"/>
              <a:gd name="connsiteY493" fmla="*/ 1018310 h 6687247"/>
              <a:gd name="connsiteX494" fmla="*/ 8663986 w 10818821"/>
              <a:gd name="connsiteY494" fmla="*/ 1007087 h 6687247"/>
              <a:gd name="connsiteX495" fmla="*/ 8671902 w 10818821"/>
              <a:gd name="connsiteY495" fmla="*/ 997774 h 6687247"/>
              <a:gd name="connsiteX496" fmla="*/ 8746771 w 10818821"/>
              <a:gd name="connsiteY496" fmla="*/ 946384 h 6687247"/>
              <a:gd name="connsiteX497" fmla="*/ 8728729 w 10818821"/>
              <a:gd name="connsiteY497" fmla="*/ 956327 h 6687247"/>
              <a:gd name="connsiteX498" fmla="*/ 8707191 w 10818821"/>
              <a:gd name="connsiteY498" fmla="*/ 974792 h 6687247"/>
              <a:gd name="connsiteX499" fmla="*/ 8724943 w 10818821"/>
              <a:gd name="connsiteY499" fmla="*/ 964751 h 6687247"/>
              <a:gd name="connsiteX500" fmla="*/ 8742433 w 10818821"/>
              <a:gd name="connsiteY500" fmla="*/ 952564 h 6687247"/>
              <a:gd name="connsiteX501" fmla="*/ 8745918 w 10818821"/>
              <a:gd name="connsiteY501" fmla="*/ 950065 h 6687247"/>
              <a:gd name="connsiteX502" fmla="*/ 8965221 w 10818821"/>
              <a:gd name="connsiteY502" fmla="*/ 826100 h 6687247"/>
              <a:gd name="connsiteX503" fmla="*/ 8891800 w 10818821"/>
              <a:gd name="connsiteY503" fmla="*/ 855980 h 6687247"/>
              <a:gd name="connsiteX504" fmla="*/ 8811312 w 10818821"/>
              <a:gd name="connsiteY504" fmla="*/ 898440 h 6687247"/>
              <a:gd name="connsiteX505" fmla="*/ 8811336 w 10818821"/>
              <a:gd name="connsiteY505" fmla="*/ 898506 h 6687247"/>
              <a:gd name="connsiteX506" fmla="*/ 8814674 w 10818821"/>
              <a:gd name="connsiteY506" fmla="*/ 902002 h 6687247"/>
              <a:gd name="connsiteX507" fmla="*/ 8813381 w 10818821"/>
              <a:gd name="connsiteY507" fmla="*/ 904520 h 6687247"/>
              <a:gd name="connsiteX508" fmla="*/ 8814462 w 10818821"/>
              <a:gd name="connsiteY508" fmla="*/ 907704 h 6687247"/>
              <a:gd name="connsiteX509" fmla="*/ 8840367 w 10818821"/>
              <a:gd name="connsiteY509" fmla="*/ 891802 h 6687247"/>
              <a:gd name="connsiteX510" fmla="*/ 8859748 w 10818821"/>
              <a:gd name="connsiteY510" fmla="*/ 886954 h 6687247"/>
              <a:gd name="connsiteX511" fmla="*/ 8898946 w 10818821"/>
              <a:gd name="connsiteY511" fmla="*/ 865046 h 6687247"/>
              <a:gd name="connsiteX512" fmla="*/ 8927846 w 10818821"/>
              <a:gd name="connsiteY512" fmla="*/ 851847 h 6687247"/>
              <a:gd name="connsiteX513" fmla="*/ 8929387 w 10818821"/>
              <a:gd name="connsiteY513" fmla="*/ 849527 h 6687247"/>
              <a:gd name="connsiteX514" fmla="*/ 8934044 w 10818821"/>
              <a:gd name="connsiteY514" fmla="*/ 847945 h 6687247"/>
              <a:gd name="connsiteX515" fmla="*/ 8933776 w 10818821"/>
              <a:gd name="connsiteY515" fmla="*/ 842217 h 6687247"/>
              <a:gd name="connsiteX516" fmla="*/ 8943942 w 10818821"/>
              <a:gd name="connsiteY516" fmla="*/ 837658 h 6687247"/>
              <a:gd name="connsiteX517" fmla="*/ 8963362 w 10818821"/>
              <a:gd name="connsiteY517" fmla="*/ 830581 h 6687247"/>
              <a:gd name="connsiteX518" fmla="*/ 8963432 w 10818821"/>
              <a:gd name="connsiteY518" fmla="*/ 830547 h 6687247"/>
              <a:gd name="connsiteX519" fmla="*/ 9879831 w 10818821"/>
              <a:gd name="connsiteY519" fmla="*/ 821366 h 6687247"/>
              <a:gd name="connsiteX520" fmla="*/ 9839870 w 10818821"/>
              <a:gd name="connsiteY520" fmla="*/ 845604 h 6687247"/>
              <a:gd name="connsiteX521" fmla="*/ 9780748 w 10818821"/>
              <a:gd name="connsiteY521" fmla="*/ 876975 h 6687247"/>
              <a:gd name="connsiteX522" fmla="*/ 9770768 w 10818821"/>
              <a:gd name="connsiteY522" fmla="*/ 884408 h 6687247"/>
              <a:gd name="connsiteX523" fmla="*/ 9748568 w 10818821"/>
              <a:gd name="connsiteY523" fmla="*/ 907425 h 6687247"/>
              <a:gd name="connsiteX524" fmla="*/ 9735022 w 10818821"/>
              <a:gd name="connsiteY524" fmla="*/ 917517 h 6687247"/>
              <a:gd name="connsiteX525" fmla="*/ 9718690 w 10818821"/>
              <a:gd name="connsiteY525" fmla="*/ 944011 h 6687247"/>
              <a:gd name="connsiteX526" fmla="*/ 9732741 w 10818821"/>
              <a:gd name="connsiteY526" fmla="*/ 944349 h 6687247"/>
              <a:gd name="connsiteX527" fmla="*/ 9812051 w 10818821"/>
              <a:gd name="connsiteY527" fmla="*/ 914128 h 6687247"/>
              <a:gd name="connsiteX528" fmla="*/ 9818787 w 10818821"/>
              <a:gd name="connsiteY528" fmla="*/ 933942 h 6687247"/>
              <a:gd name="connsiteX529" fmla="*/ 9849908 w 10818821"/>
              <a:gd name="connsiteY529" fmla="*/ 923980 h 6687247"/>
              <a:gd name="connsiteX530" fmla="*/ 9845120 w 10818821"/>
              <a:gd name="connsiteY530" fmla="*/ 950885 h 6687247"/>
              <a:gd name="connsiteX531" fmla="*/ 9876014 w 10818821"/>
              <a:gd name="connsiteY531" fmla="*/ 952697 h 6687247"/>
              <a:gd name="connsiteX532" fmla="*/ 9887958 w 10818821"/>
              <a:gd name="connsiteY532" fmla="*/ 954722 h 6687247"/>
              <a:gd name="connsiteX533" fmla="*/ 9916818 w 10818821"/>
              <a:gd name="connsiteY533" fmla="*/ 942334 h 6687247"/>
              <a:gd name="connsiteX534" fmla="*/ 9940212 w 10818821"/>
              <a:gd name="connsiteY534" fmla="*/ 938971 h 6687247"/>
              <a:gd name="connsiteX535" fmla="*/ 10043703 w 10818821"/>
              <a:gd name="connsiteY535" fmla="*/ 892060 h 6687247"/>
              <a:gd name="connsiteX536" fmla="*/ 10045464 w 10818821"/>
              <a:gd name="connsiteY536" fmla="*/ 888085 h 6687247"/>
              <a:gd name="connsiteX537" fmla="*/ 10048632 w 10818821"/>
              <a:gd name="connsiteY537" fmla="*/ 889825 h 6687247"/>
              <a:gd name="connsiteX538" fmla="*/ 10058489 w 10818821"/>
              <a:gd name="connsiteY538" fmla="*/ 885358 h 6687247"/>
              <a:gd name="connsiteX539" fmla="*/ 10056727 w 10818821"/>
              <a:gd name="connsiteY539" fmla="*/ 889330 h 6687247"/>
              <a:gd name="connsiteX540" fmla="*/ 10051800 w 10818821"/>
              <a:gd name="connsiteY540" fmla="*/ 891564 h 6687247"/>
              <a:gd name="connsiteX541" fmla="*/ 10085940 w 10818821"/>
              <a:gd name="connsiteY541" fmla="*/ 885611 h 6687247"/>
              <a:gd name="connsiteX542" fmla="*/ 9991596 w 10818821"/>
              <a:gd name="connsiteY542" fmla="*/ 947425 h 6687247"/>
              <a:gd name="connsiteX543" fmla="*/ 9998640 w 10818821"/>
              <a:gd name="connsiteY543" fmla="*/ 931533 h 6687247"/>
              <a:gd name="connsiteX544" fmla="*/ 9987283 w 10818821"/>
              <a:gd name="connsiteY544" fmla="*/ 935776 h 6687247"/>
              <a:gd name="connsiteX545" fmla="*/ 9985410 w 10818821"/>
              <a:gd name="connsiteY545" fmla="*/ 937037 h 6687247"/>
              <a:gd name="connsiteX546" fmla="*/ 9940311 w 10818821"/>
              <a:gd name="connsiteY546" fmla="*/ 967365 h 6687247"/>
              <a:gd name="connsiteX547" fmla="*/ 9939854 w 10818821"/>
              <a:gd name="connsiteY547" fmla="*/ 1007008 h 6687247"/>
              <a:gd name="connsiteX548" fmla="*/ 9978930 w 10818821"/>
              <a:gd name="connsiteY548" fmla="*/ 1015718 h 6687247"/>
              <a:gd name="connsiteX549" fmla="*/ 9980134 w 10818821"/>
              <a:gd name="connsiteY549" fmla="*/ 1017524 h 6687247"/>
              <a:gd name="connsiteX550" fmla="*/ 10023610 w 10818821"/>
              <a:gd name="connsiteY550" fmla="*/ 1006450 h 6687247"/>
              <a:gd name="connsiteX551" fmla="*/ 10029113 w 10818821"/>
              <a:gd name="connsiteY551" fmla="*/ 1004095 h 6687247"/>
              <a:gd name="connsiteX552" fmla="*/ 10028862 w 10818821"/>
              <a:gd name="connsiteY552" fmla="*/ 1003353 h 6687247"/>
              <a:gd name="connsiteX553" fmla="*/ 10028224 w 10818821"/>
              <a:gd name="connsiteY553" fmla="*/ 980012 h 6687247"/>
              <a:gd name="connsiteX554" fmla="*/ 10035298 w 10818821"/>
              <a:gd name="connsiteY554" fmla="*/ 959828 h 6687247"/>
              <a:gd name="connsiteX555" fmla="*/ 10094060 w 10818821"/>
              <a:gd name="connsiteY555" fmla="*/ 910161 h 6687247"/>
              <a:gd name="connsiteX556" fmla="*/ 10081441 w 10818821"/>
              <a:gd name="connsiteY556" fmla="*/ 853527 h 6687247"/>
              <a:gd name="connsiteX557" fmla="*/ 10068184 w 10818821"/>
              <a:gd name="connsiteY557" fmla="*/ 853576 h 6687247"/>
              <a:gd name="connsiteX558" fmla="*/ 9915745 w 10818821"/>
              <a:gd name="connsiteY558" fmla="*/ 854130 h 6687247"/>
              <a:gd name="connsiteX559" fmla="*/ 9898556 w 10818821"/>
              <a:gd name="connsiteY559" fmla="*/ 864076 h 6687247"/>
              <a:gd name="connsiteX560" fmla="*/ 9837403 w 10818821"/>
              <a:gd name="connsiteY560" fmla="*/ 797174 h 6687247"/>
              <a:gd name="connsiteX561" fmla="*/ 9834892 w 10818821"/>
              <a:gd name="connsiteY561" fmla="*/ 799944 h 6687247"/>
              <a:gd name="connsiteX562" fmla="*/ 9776870 w 10818821"/>
              <a:gd name="connsiteY562" fmla="*/ 838280 h 6687247"/>
              <a:gd name="connsiteX563" fmla="*/ 9768854 w 10818821"/>
              <a:gd name="connsiteY563" fmla="*/ 843321 h 6687247"/>
              <a:gd name="connsiteX564" fmla="*/ 9771250 w 10818821"/>
              <a:gd name="connsiteY564" fmla="*/ 845111 h 6687247"/>
              <a:gd name="connsiteX565" fmla="*/ 9781370 w 10818821"/>
              <a:gd name="connsiteY565" fmla="*/ 850160 h 6687247"/>
              <a:gd name="connsiteX566" fmla="*/ 9831643 w 10818821"/>
              <a:gd name="connsiteY566" fmla="*/ 812750 h 6687247"/>
              <a:gd name="connsiteX567" fmla="*/ 9831790 w 10818821"/>
              <a:gd name="connsiteY567" fmla="*/ 812702 h 6687247"/>
              <a:gd name="connsiteX568" fmla="*/ 9836295 w 10818821"/>
              <a:gd name="connsiteY568" fmla="*/ 809287 h 6687247"/>
              <a:gd name="connsiteX569" fmla="*/ 9831643 w 10818821"/>
              <a:gd name="connsiteY569" fmla="*/ 812750 h 6687247"/>
              <a:gd name="connsiteX570" fmla="*/ 9823811 w 10818821"/>
              <a:gd name="connsiteY570" fmla="*/ 815279 h 6687247"/>
              <a:gd name="connsiteX571" fmla="*/ 9833856 w 10818821"/>
              <a:gd name="connsiteY571" fmla="*/ 804198 h 6687247"/>
              <a:gd name="connsiteX572" fmla="*/ 9838364 w 10818821"/>
              <a:gd name="connsiteY572" fmla="*/ 800781 h 6687247"/>
              <a:gd name="connsiteX573" fmla="*/ 9837403 w 10818821"/>
              <a:gd name="connsiteY573" fmla="*/ 797174 h 6687247"/>
              <a:gd name="connsiteX574" fmla="*/ 7302677 w 10818821"/>
              <a:gd name="connsiteY574" fmla="*/ 796458 h 6687247"/>
              <a:gd name="connsiteX575" fmla="*/ 7272768 w 10818821"/>
              <a:gd name="connsiteY575" fmla="*/ 807806 h 6687247"/>
              <a:gd name="connsiteX576" fmla="*/ 7270281 w 10818821"/>
              <a:gd name="connsiteY576" fmla="*/ 806206 h 6687247"/>
              <a:gd name="connsiteX577" fmla="*/ 7251645 w 10818821"/>
              <a:gd name="connsiteY577" fmla="*/ 817091 h 6687247"/>
              <a:gd name="connsiteX578" fmla="*/ 7237411 w 10818821"/>
              <a:gd name="connsiteY578" fmla="*/ 822492 h 6687247"/>
              <a:gd name="connsiteX579" fmla="*/ 7202527 w 10818821"/>
              <a:gd name="connsiteY579" fmla="*/ 843200 h 6687247"/>
              <a:gd name="connsiteX580" fmla="*/ 7196027 w 10818821"/>
              <a:gd name="connsiteY580" fmla="*/ 846757 h 6687247"/>
              <a:gd name="connsiteX581" fmla="*/ 7222834 w 10818821"/>
              <a:gd name="connsiteY581" fmla="*/ 832932 h 6687247"/>
              <a:gd name="connsiteX582" fmla="*/ 7274987 w 10818821"/>
              <a:gd name="connsiteY582" fmla="*/ 813260 h 6687247"/>
              <a:gd name="connsiteX583" fmla="*/ 7277067 w 10818821"/>
              <a:gd name="connsiteY583" fmla="*/ 812777 h 6687247"/>
              <a:gd name="connsiteX584" fmla="*/ 7275453 w 10818821"/>
              <a:gd name="connsiteY584" fmla="*/ 807721 h 6687247"/>
              <a:gd name="connsiteX585" fmla="*/ 7296011 w 10818821"/>
              <a:gd name="connsiteY585" fmla="*/ 800647 h 6687247"/>
              <a:gd name="connsiteX586" fmla="*/ 7301145 w 10818821"/>
              <a:gd name="connsiteY586" fmla="*/ 797159 h 6687247"/>
              <a:gd name="connsiteX587" fmla="*/ 7333317 w 10818821"/>
              <a:gd name="connsiteY587" fmla="*/ 782289 h 6687247"/>
              <a:gd name="connsiteX588" fmla="*/ 7314118 w 10818821"/>
              <a:gd name="connsiteY588" fmla="*/ 791316 h 6687247"/>
              <a:gd name="connsiteX589" fmla="*/ 7334465 w 10818821"/>
              <a:gd name="connsiteY589" fmla="*/ 784436 h 6687247"/>
              <a:gd name="connsiteX590" fmla="*/ 9054297 w 10818821"/>
              <a:gd name="connsiteY590" fmla="*/ 781749 h 6687247"/>
              <a:gd name="connsiteX591" fmla="*/ 9051785 w 10818821"/>
              <a:gd name="connsiteY591" fmla="*/ 784521 h 6687247"/>
              <a:gd name="connsiteX592" fmla="*/ 9021788 w 10818821"/>
              <a:gd name="connsiteY592" fmla="*/ 804337 h 6687247"/>
              <a:gd name="connsiteX593" fmla="*/ 9013817 w 10818821"/>
              <a:gd name="connsiteY593" fmla="*/ 810859 h 6687247"/>
              <a:gd name="connsiteX594" fmla="*/ 9006684 w 10818821"/>
              <a:gd name="connsiteY594" fmla="*/ 816565 h 6687247"/>
              <a:gd name="connsiteX595" fmla="*/ 9010023 w 10818821"/>
              <a:gd name="connsiteY595" fmla="*/ 820219 h 6687247"/>
              <a:gd name="connsiteX596" fmla="*/ 8995717 w 10818821"/>
              <a:gd name="connsiteY596" fmla="*/ 825339 h 6687247"/>
              <a:gd name="connsiteX597" fmla="*/ 8993635 w 10818821"/>
              <a:gd name="connsiteY597" fmla="*/ 827003 h 6687247"/>
              <a:gd name="connsiteX598" fmla="*/ 8990027 w 10818821"/>
              <a:gd name="connsiteY598" fmla="*/ 828581 h 6687247"/>
              <a:gd name="connsiteX599" fmla="*/ 8939019 w 10818821"/>
              <a:gd name="connsiteY599" fmla="*/ 861773 h 6687247"/>
              <a:gd name="connsiteX600" fmla="*/ 8885374 w 10818821"/>
              <a:gd name="connsiteY600" fmla="*/ 893280 h 6687247"/>
              <a:gd name="connsiteX601" fmla="*/ 8876269 w 10818821"/>
              <a:gd name="connsiteY601" fmla="*/ 894916 h 6687247"/>
              <a:gd name="connsiteX602" fmla="*/ 8875317 w 10818821"/>
              <a:gd name="connsiteY602" fmla="*/ 899187 h 6687247"/>
              <a:gd name="connsiteX603" fmla="*/ 8885374 w 10818821"/>
              <a:gd name="connsiteY603" fmla="*/ 893280 h 6687247"/>
              <a:gd name="connsiteX604" fmla="*/ 8887707 w 10818821"/>
              <a:gd name="connsiteY604" fmla="*/ 892861 h 6687247"/>
              <a:gd name="connsiteX605" fmla="*/ 8882306 w 10818821"/>
              <a:gd name="connsiteY605" fmla="*/ 900663 h 6687247"/>
              <a:gd name="connsiteX606" fmla="*/ 8881355 w 10818821"/>
              <a:gd name="connsiteY606" fmla="*/ 904934 h 6687247"/>
              <a:gd name="connsiteX607" fmla="*/ 8917546 w 10818821"/>
              <a:gd name="connsiteY607" fmla="*/ 889149 h 6687247"/>
              <a:gd name="connsiteX608" fmla="*/ 8924585 w 10818821"/>
              <a:gd name="connsiteY608" fmla="*/ 884388 h 6687247"/>
              <a:gd name="connsiteX609" fmla="*/ 8989799 w 10818821"/>
              <a:gd name="connsiteY609" fmla="*/ 841036 h 6687247"/>
              <a:gd name="connsiteX610" fmla="*/ 9048534 w 10818821"/>
              <a:gd name="connsiteY610" fmla="*/ 797325 h 6687247"/>
              <a:gd name="connsiteX611" fmla="*/ 9048683 w 10818821"/>
              <a:gd name="connsiteY611" fmla="*/ 797278 h 6687247"/>
              <a:gd name="connsiteX612" fmla="*/ 9053189 w 10818821"/>
              <a:gd name="connsiteY612" fmla="*/ 793863 h 6687247"/>
              <a:gd name="connsiteX613" fmla="*/ 9048534 w 10818821"/>
              <a:gd name="connsiteY613" fmla="*/ 797325 h 6687247"/>
              <a:gd name="connsiteX614" fmla="*/ 9040705 w 10818821"/>
              <a:gd name="connsiteY614" fmla="*/ 799855 h 6687247"/>
              <a:gd name="connsiteX615" fmla="*/ 9050751 w 10818821"/>
              <a:gd name="connsiteY615" fmla="*/ 788774 h 6687247"/>
              <a:gd name="connsiteX616" fmla="*/ 9055256 w 10818821"/>
              <a:gd name="connsiteY616" fmla="*/ 785358 h 6687247"/>
              <a:gd name="connsiteX617" fmla="*/ 9054297 w 10818821"/>
              <a:gd name="connsiteY617" fmla="*/ 781749 h 6687247"/>
              <a:gd name="connsiteX618" fmla="*/ 7489354 w 10818821"/>
              <a:gd name="connsiteY618" fmla="*/ 762956 h 6687247"/>
              <a:gd name="connsiteX619" fmla="*/ 7482154 w 10818821"/>
              <a:gd name="connsiteY619" fmla="*/ 765189 h 6687247"/>
              <a:gd name="connsiteX620" fmla="*/ 7449904 w 10818821"/>
              <a:gd name="connsiteY620" fmla="*/ 771165 h 6687247"/>
              <a:gd name="connsiteX621" fmla="*/ 7460470 w 10818821"/>
              <a:gd name="connsiteY621" fmla="*/ 771292 h 6687247"/>
              <a:gd name="connsiteX622" fmla="*/ 7457648 w 10818821"/>
              <a:gd name="connsiteY622" fmla="*/ 775664 h 6687247"/>
              <a:gd name="connsiteX623" fmla="*/ 7433887 w 10818821"/>
              <a:gd name="connsiteY623" fmla="*/ 782232 h 6687247"/>
              <a:gd name="connsiteX624" fmla="*/ 7429545 w 10818821"/>
              <a:gd name="connsiteY624" fmla="*/ 780712 h 6687247"/>
              <a:gd name="connsiteX625" fmla="*/ 7431042 w 10818821"/>
              <a:gd name="connsiteY625" fmla="*/ 772898 h 6687247"/>
              <a:gd name="connsiteX626" fmla="*/ 7402192 w 10818821"/>
              <a:gd name="connsiteY626" fmla="*/ 781852 h 6687247"/>
              <a:gd name="connsiteX627" fmla="*/ 7369001 w 10818821"/>
              <a:gd name="connsiteY627" fmla="*/ 789287 h 6687247"/>
              <a:gd name="connsiteX628" fmla="*/ 7366734 w 10818821"/>
              <a:gd name="connsiteY628" fmla="*/ 787302 h 6687247"/>
              <a:gd name="connsiteX629" fmla="*/ 7347316 w 10818821"/>
              <a:gd name="connsiteY629" fmla="*/ 795388 h 6687247"/>
              <a:gd name="connsiteX630" fmla="*/ 7332795 w 10818821"/>
              <a:gd name="connsiteY630" fmla="*/ 798642 h 6687247"/>
              <a:gd name="connsiteX631" fmla="*/ 7326645 w 10818821"/>
              <a:gd name="connsiteY631" fmla="*/ 801255 h 6687247"/>
              <a:gd name="connsiteX632" fmla="*/ 7374982 w 10818821"/>
              <a:gd name="connsiteY632" fmla="*/ 790023 h 6687247"/>
              <a:gd name="connsiteX633" fmla="*/ 7458682 w 10818821"/>
              <a:gd name="connsiteY633" fmla="*/ 780701 h 6687247"/>
              <a:gd name="connsiteX634" fmla="*/ 9194015 w 10818821"/>
              <a:gd name="connsiteY634" fmla="*/ 745919 h 6687247"/>
              <a:gd name="connsiteX635" fmla="*/ 9174109 w 10818821"/>
              <a:gd name="connsiteY635" fmla="*/ 753823 h 6687247"/>
              <a:gd name="connsiteX636" fmla="*/ 9138875 w 10818821"/>
              <a:gd name="connsiteY636" fmla="*/ 774021 h 6687247"/>
              <a:gd name="connsiteX637" fmla="*/ 9145153 w 10818821"/>
              <a:gd name="connsiteY637" fmla="*/ 793545 h 6687247"/>
              <a:gd name="connsiteX638" fmla="*/ 9121220 w 10818821"/>
              <a:gd name="connsiteY638" fmla="*/ 801276 h 6687247"/>
              <a:gd name="connsiteX639" fmla="*/ 9119817 w 10818821"/>
              <a:gd name="connsiteY639" fmla="*/ 791934 h 6687247"/>
              <a:gd name="connsiteX640" fmla="*/ 9056762 w 10818821"/>
              <a:gd name="connsiteY640" fmla="*/ 830178 h 6687247"/>
              <a:gd name="connsiteX641" fmla="*/ 9031409 w 10818821"/>
              <a:gd name="connsiteY641" fmla="*/ 843632 h 6687247"/>
              <a:gd name="connsiteX642" fmla="*/ 9038196 w 10818821"/>
              <a:gd name="connsiteY642" fmla="*/ 851062 h 6687247"/>
              <a:gd name="connsiteX643" fmla="*/ 8980325 w 10818821"/>
              <a:gd name="connsiteY643" fmla="*/ 876588 h 6687247"/>
              <a:gd name="connsiteX644" fmla="*/ 8965461 w 10818821"/>
              <a:gd name="connsiteY644" fmla="*/ 891999 h 6687247"/>
              <a:gd name="connsiteX645" fmla="*/ 8931233 w 10818821"/>
              <a:gd name="connsiteY645" fmla="*/ 917504 h 6687247"/>
              <a:gd name="connsiteX646" fmla="*/ 8919570 w 10818821"/>
              <a:gd name="connsiteY646" fmla="*/ 925774 h 6687247"/>
              <a:gd name="connsiteX647" fmla="*/ 8924592 w 10818821"/>
              <a:gd name="connsiteY647" fmla="*/ 928350 h 6687247"/>
              <a:gd name="connsiteX648" fmla="*/ 8941122 w 10818821"/>
              <a:gd name="connsiteY648" fmla="*/ 932810 h 6687247"/>
              <a:gd name="connsiteX649" fmla="*/ 8991933 w 10818821"/>
              <a:gd name="connsiteY649" fmla="*/ 879277 h 6687247"/>
              <a:gd name="connsiteX650" fmla="*/ 9126748 w 10818821"/>
              <a:gd name="connsiteY650" fmla="*/ 809318 h 6687247"/>
              <a:gd name="connsiteX651" fmla="*/ 9191057 w 10818821"/>
              <a:gd name="connsiteY651" fmla="*/ 756440 h 6687247"/>
              <a:gd name="connsiteX652" fmla="*/ 7619067 w 10818821"/>
              <a:gd name="connsiteY652" fmla="*/ 734525 h 6687247"/>
              <a:gd name="connsiteX653" fmla="*/ 7618127 w 10818821"/>
              <a:gd name="connsiteY653" fmla="*/ 735981 h 6687247"/>
              <a:gd name="connsiteX654" fmla="*/ 7622526 w 10818821"/>
              <a:gd name="connsiteY654" fmla="*/ 735736 h 6687247"/>
              <a:gd name="connsiteX655" fmla="*/ 7623413 w 10818821"/>
              <a:gd name="connsiteY655" fmla="*/ 736045 h 6687247"/>
              <a:gd name="connsiteX656" fmla="*/ 7620396 w 10818821"/>
              <a:gd name="connsiteY656" fmla="*/ 737968 h 6687247"/>
              <a:gd name="connsiteX657" fmla="*/ 7619455 w 10818821"/>
              <a:gd name="connsiteY657" fmla="*/ 739427 h 6687247"/>
              <a:gd name="connsiteX658" fmla="*/ 7628964 w 10818821"/>
              <a:gd name="connsiteY658" fmla="*/ 739785 h 6687247"/>
              <a:gd name="connsiteX659" fmla="*/ 7640095 w 10818821"/>
              <a:gd name="connsiteY659" fmla="*/ 734750 h 6687247"/>
              <a:gd name="connsiteX660" fmla="*/ 7622526 w 10818821"/>
              <a:gd name="connsiteY660" fmla="*/ 735736 h 6687247"/>
              <a:gd name="connsiteX661" fmla="*/ 9794678 w 10818821"/>
              <a:gd name="connsiteY661" fmla="*/ 701037 h 6687247"/>
              <a:gd name="connsiteX662" fmla="*/ 9782102 w 10818821"/>
              <a:gd name="connsiteY662" fmla="*/ 704751 h 6687247"/>
              <a:gd name="connsiteX663" fmla="*/ 9709787 w 10818821"/>
              <a:gd name="connsiteY663" fmla="*/ 837803 h 6687247"/>
              <a:gd name="connsiteX664" fmla="*/ 9716645 w 10818821"/>
              <a:gd name="connsiteY664" fmla="*/ 857972 h 6687247"/>
              <a:gd name="connsiteX665" fmla="*/ 9749322 w 10818821"/>
              <a:gd name="connsiteY665" fmla="*/ 839066 h 6687247"/>
              <a:gd name="connsiteX666" fmla="*/ 9749519 w 10818821"/>
              <a:gd name="connsiteY666" fmla="*/ 838575 h 6687247"/>
              <a:gd name="connsiteX667" fmla="*/ 9798475 w 10818821"/>
              <a:gd name="connsiteY667" fmla="*/ 813668 h 6687247"/>
              <a:gd name="connsiteX668" fmla="*/ 9854964 w 10818821"/>
              <a:gd name="connsiteY668" fmla="*/ 776234 h 6687247"/>
              <a:gd name="connsiteX669" fmla="*/ 9847966 w 10818821"/>
              <a:gd name="connsiteY669" fmla="*/ 763836 h 6687247"/>
              <a:gd name="connsiteX670" fmla="*/ 9794678 w 10818821"/>
              <a:gd name="connsiteY670" fmla="*/ 701037 h 6687247"/>
              <a:gd name="connsiteX671" fmla="*/ 9638297 w 10818821"/>
              <a:gd name="connsiteY671" fmla="*/ 439652 h 6687247"/>
              <a:gd name="connsiteX672" fmla="*/ 9623925 w 10818821"/>
              <a:gd name="connsiteY672" fmla="*/ 445020 h 6687247"/>
              <a:gd name="connsiteX673" fmla="*/ 9542699 w 10818821"/>
              <a:gd name="connsiteY673" fmla="*/ 485015 h 6687247"/>
              <a:gd name="connsiteX674" fmla="*/ 9540584 w 10818821"/>
              <a:gd name="connsiteY674" fmla="*/ 498672 h 6687247"/>
              <a:gd name="connsiteX675" fmla="*/ 9540093 w 10818821"/>
              <a:gd name="connsiteY675" fmla="*/ 498956 h 6687247"/>
              <a:gd name="connsiteX676" fmla="*/ 9544282 w 10818821"/>
              <a:gd name="connsiteY676" fmla="*/ 499903 h 6687247"/>
              <a:gd name="connsiteX677" fmla="*/ 9547315 w 10818821"/>
              <a:gd name="connsiteY677" fmla="*/ 497647 h 6687247"/>
              <a:gd name="connsiteX678" fmla="*/ 9548306 w 10818821"/>
              <a:gd name="connsiteY678" fmla="*/ 498736 h 6687247"/>
              <a:gd name="connsiteX679" fmla="*/ 9545771 w 10818821"/>
              <a:gd name="connsiteY679" fmla="*/ 500240 h 6687247"/>
              <a:gd name="connsiteX680" fmla="*/ 9547258 w 10818821"/>
              <a:gd name="connsiteY680" fmla="*/ 500577 h 6687247"/>
              <a:gd name="connsiteX681" fmla="*/ 9555155 w 10818821"/>
              <a:gd name="connsiteY681" fmla="*/ 495795 h 6687247"/>
              <a:gd name="connsiteX682" fmla="*/ 9568761 w 10818821"/>
              <a:gd name="connsiteY682" fmla="*/ 490457 h 6687247"/>
              <a:gd name="connsiteX683" fmla="*/ 9632047 w 10818821"/>
              <a:gd name="connsiteY683" fmla="*/ 443834 h 6687247"/>
              <a:gd name="connsiteX684" fmla="*/ 9717490 w 10818821"/>
              <a:gd name="connsiteY684" fmla="*/ 426641 h 6687247"/>
              <a:gd name="connsiteX685" fmla="*/ 9698290 w 10818821"/>
              <a:gd name="connsiteY685" fmla="*/ 432883 h 6687247"/>
              <a:gd name="connsiteX686" fmla="*/ 9676874 w 10818821"/>
              <a:gd name="connsiteY686" fmla="*/ 452054 h 6687247"/>
              <a:gd name="connsiteX687" fmla="*/ 9651822 w 10818821"/>
              <a:gd name="connsiteY687" fmla="*/ 469364 h 6687247"/>
              <a:gd name="connsiteX688" fmla="*/ 9660596 w 10818821"/>
              <a:gd name="connsiteY688" fmla="*/ 468678 h 6687247"/>
              <a:gd name="connsiteX689" fmla="*/ 9634046 w 10818821"/>
              <a:gd name="connsiteY689" fmla="*/ 492083 h 6687247"/>
              <a:gd name="connsiteX690" fmla="*/ 9636331 w 10818821"/>
              <a:gd name="connsiteY690" fmla="*/ 498805 h 6687247"/>
              <a:gd name="connsiteX691" fmla="*/ 9665167 w 10818821"/>
              <a:gd name="connsiteY691" fmla="*/ 482121 h 6687247"/>
              <a:gd name="connsiteX692" fmla="*/ 9697299 w 10818821"/>
              <a:gd name="connsiteY692" fmla="*/ 465382 h 6687247"/>
              <a:gd name="connsiteX693" fmla="*/ 9725802 w 10818821"/>
              <a:gd name="connsiteY693" fmla="*/ 439095 h 6687247"/>
              <a:gd name="connsiteX694" fmla="*/ 9693861 w 10818821"/>
              <a:gd name="connsiteY694" fmla="*/ 458744 h 6687247"/>
              <a:gd name="connsiteX695" fmla="*/ 9717490 w 10818821"/>
              <a:gd name="connsiteY695" fmla="*/ 426641 h 6687247"/>
              <a:gd name="connsiteX696" fmla="*/ 9850849 w 10818821"/>
              <a:gd name="connsiteY696" fmla="*/ 397825 h 6687247"/>
              <a:gd name="connsiteX697" fmla="*/ 9849470 w 10818821"/>
              <a:gd name="connsiteY697" fmla="*/ 399345 h 6687247"/>
              <a:gd name="connsiteX698" fmla="*/ 9851133 w 10818821"/>
              <a:gd name="connsiteY698" fmla="*/ 398656 h 6687247"/>
              <a:gd name="connsiteX699" fmla="*/ 9954827 w 10818821"/>
              <a:gd name="connsiteY699" fmla="*/ 341627 h 6687247"/>
              <a:gd name="connsiteX700" fmla="*/ 9942054 w 10818821"/>
              <a:gd name="connsiteY700" fmla="*/ 350088 h 6687247"/>
              <a:gd name="connsiteX701" fmla="*/ 9945346 w 10818821"/>
              <a:gd name="connsiteY701" fmla="*/ 351766 h 6687247"/>
              <a:gd name="connsiteX702" fmla="*/ 9887187 w 10818821"/>
              <a:gd name="connsiteY702" fmla="*/ 303908 h 6687247"/>
              <a:gd name="connsiteX703" fmla="*/ 9794584 w 10818821"/>
              <a:gd name="connsiteY703" fmla="*/ 357619 h 6687247"/>
              <a:gd name="connsiteX704" fmla="*/ 9798130 w 10818821"/>
              <a:gd name="connsiteY704" fmla="*/ 358094 h 6687247"/>
              <a:gd name="connsiteX705" fmla="*/ 9801675 w 10818821"/>
              <a:gd name="connsiteY705" fmla="*/ 358571 h 6687247"/>
              <a:gd name="connsiteX706" fmla="*/ 9797391 w 10818821"/>
              <a:gd name="connsiteY706" fmla="*/ 362403 h 6687247"/>
              <a:gd name="connsiteX707" fmla="*/ 9789564 w 10818821"/>
              <a:gd name="connsiteY707" fmla="*/ 365763 h 6687247"/>
              <a:gd name="connsiteX708" fmla="*/ 9793109 w 10818821"/>
              <a:gd name="connsiteY708" fmla="*/ 366240 h 6687247"/>
              <a:gd name="connsiteX709" fmla="*/ 9788966 w 10818821"/>
              <a:gd name="connsiteY709" fmla="*/ 369430 h 6687247"/>
              <a:gd name="connsiteX710" fmla="*/ 9790869 w 10818821"/>
              <a:gd name="connsiteY710" fmla="*/ 369345 h 6687247"/>
              <a:gd name="connsiteX711" fmla="*/ 9754863 w 10818821"/>
              <a:gd name="connsiteY711" fmla="*/ 397285 h 6687247"/>
              <a:gd name="connsiteX712" fmla="*/ 9754209 w 10818821"/>
              <a:gd name="connsiteY712" fmla="*/ 400153 h 6687247"/>
              <a:gd name="connsiteX713" fmla="*/ 9750279 w 10818821"/>
              <a:gd name="connsiteY713" fmla="*/ 404586 h 6687247"/>
              <a:gd name="connsiteX714" fmla="*/ 9768002 w 10818821"/>
              <a:gd name="connsiteY714" fmla="*/ 406964 h 6687247"/>
              <a:gd name="connsiteX715" fmla="*/ 9739461 w 10818821"/>
              <a:gd name="connsiteY715" fmla="*/ 430691 h 6687247"/>
              <a:gd name="connsiteX716" fmla="*/ 9726218 w 10818821"/>
              <a:gd name="connsiteY716" fmla="*/ 438838 h 6687247"/>
              <a:gd name="connsiteX717" fmla="*/ 9738723 w 10818821"/>
              <a:gd name="connsiteY717" fmla="*/ 440372 h 6687247"/>
              <a:gd name="connsiteX718" fmla="*/ 9782165 w 10818821"/>
              <a:gd name="connsiteY718" fmla="*/ 401083 h 6687247"/>
              <a:gd name="connsiteX719" fmla="*/ 9819525 w 10818821"/>
              <a:gd name="connsiteY719" fmla="*/ 373367 h 6687247"/>
              <a:gd name="connsiteX720" fmla="*/ 9867187 w 10818821"/>
              <a:gd name="connsiteY720" fmla="*/ 336674 h 6687247"/>
              <a:gd name="connsiteX721" fmla="*/ 9869578 w 10818821"/>
              <a:gd name="connsiteY721" fmla="*/ 324694 h 6687247"/>
              <a:gd name="connsiteX722" fmla="*/ 9887187 w 10818821"/>
              <a:gd name="connsiteY722" fmla="*/ 303908 h 6687247"/>
              <a:gd name="connsiteX723" fmla="*/ 10078456 w 10818821"/>
              <a:gd name="connsiteY723" fmla="*/ 245799 h 6687247"/>
              <a:gd name="connsiteX724" fmla="*/ 10023588 w 10818821"/>
              <a:gd name="connsiteY724" fmla="*/ 267096 h 6687247"/>
              <a:gd name="connsiteX725" fmla="*/ 10003825 w 10818821"/>
              <a:gd name="connsiteY725" fmla="*/ 280064 h 6687247"/>
              <a:gd name="connsiteX726" fmla="*/ 10007723 w 10818821"/>
              <a:gd name="connsiteY726" fmla="*/ 282278 h 6687247"/>
              <a:gd name="connsiteX727" fmla="*/ 9959316 w 10818821"/>
              <a:gd name="connsiteY727" fmla="*/ 314842 h 6687247"/>
              <a:gd name="connsiteX728" fmla="*/ 9941241 w 10818821"/>
              <a:gd name="connsiteY728" fmla="*/ 315701 h 6687247"/>
              <a:gd name="connsiteX729" fmla="*/ 9941862 w 10818821"/>
              <a:gd name="connsiteY729" fmla="*/ 307333 h 6687247"/>
              <a:gd name="connsiteX730" fmla="*/ 9933272 w 10818821"/>
              <a:gd name="connsiteY730" fmla="*/ 310091 h 6687247"/>
              <a:gd name="connsiteX731" fmla="*/ 9935341 w 10818821"/>
              <a:gd name="connsiteY731" fmla="*/ 319188 h 6687247"/>
              <a:gd name="connsiteX732" fmla="*/ 9884089 w 10818821"/>
              <a:gd name="connsiteY732" fmla="*/ 343175 h 6687247"/>
              <a:gd name="connsiteX733" fmla="*/ 9880753 w 10818821"/>
              <a:gd name="connsiteY733" fmla="*/ 337000 h 6687247"/>
              <a:gd name="connsiteX734" fmla="*/ 9871344 w 10818821"/>
              <a:gd name="connsiteY734" fmla="*/ 344963 h 6687247"/>
              <a:gd name="connsiteX735" fmla="*/ 9874960 w 10818821"/>
              <a:gd name="connsiteY735" fmla="*/ 344791 h 6687247"/>
              <a:gd name="connsiteX736" fmla="*/ 9878573 w 10818821"/>
              <a:gd name="connsiteY736" fmla="*/ 344622 h 6687247"/>
              <a:gd name="connsiteX737" fmla="*/ 9874761 w 10818821"/>
              <a:gd name="connsiteY737" fmla="*/ 349125 h 6687247"/>
              <a:gd name="connsiteX738" fmla="*/ 9867328 w 10818821"/>
              <a:gd name="connsiteY738" fmla="*/ 353799 h 6687247"/>
              <a:gd name="connsiteX739" fmla="*/ 9870943 w 10818821"/>
              <a:gd name="connsiteY739" fmla="*/ 353630 h 6687247"/>
              <a:gd name="connsiteX740" fmla="*/ 9848648 w 10818821"/>
              <a:gd name="connsiteY740" fmla="*/ 367659 h 6687247"/>
              <a:gd name="connsiteX741" fmla="*/ 9848447 w 10818821"/>
              <a:gd name="connsiteY741" fmla="*/ 371991 h 6687247"/>
              <a:gd name="connsiteX742" fmla="*/ 9844630 w 10818821"/>
              <a:gd name="connsiteY742" fmla="*/ 376497 h 6687247"/>
              <a:gd name="connsiteX743" fmla="*/ 9841015 w 10818821"/>
              <a:gd name="connsiteY743" fmla="*/ 376670 h 6687247"/>
              <a:gd name="connsiteX744" fmla="*/ 9837399 w 10818821"/>
              <a:gd name="connsiteY744" fmla="*/ 376841 h 6687247"/>
              <a:gd name="connsiteX745" fmla="*/ 9841215 w 10818821"/>
              <a:gd name="connsiteY745" fmla="*/ 372337 h 6687247"/>
              <a:gd name="connsiteX746" fmla="*/ 9837601 w 10818821"/>
              <a:gd name="connsiteY746" fmla="*/ 372507 h 6687247"/>
              <a:gd name="connsiteX747" fmla="*/ 9836996 w 10818821"/>
              <a:gd name="connsiteY747" fmla="*/ 385507 h 6687247"/>
              <a:gd name="connsiteX748" fmla="*/ 9832779 w 10818821"/>
              <a:gd name="connsiteY748" fmla="*/ 398678 h 6687247"/>
              <a:gd name="connsiteX749" fmla="*/ 9847392 w 10818821"/>
              <a:gd name="connsiteY749" fmla="*/ 394741 h 6687247"/>
              <a:gd name="connsiteX750" fmla="*/ 9849563 w 10818821"/>
              <a:gd name="connsiteY750" fmla="*/ 394047 h 6687247"/>
              <a:gd name="connsiteX751" fmla="*/ 9844276 w 10818821"/>
              <a:gd name="connsiteY751" fmla="*/ 378489 h 6687247"/>
              <a:gd name="connsiteX752" fmla="*/ 9875275 w 10818821"/>
              <a:gd name="connsiteY752" fmla="*/ 368175 h 6687247"/>
              <a:gd name="connsiteX753" fmla="*/ 9882132 w 10818821"/>
              <a:gd name="connsiteY753" fmla="*/ 388341 h 6687247"/>
              <a:gd name="connsiteX754" fmla="*/ 9900394 w 10818821"/>
              <a:gd name="connsiteY754" fmla="*/ 376434 h 6687247"/>
              <a:gd name="connsiteX755" fmla="*/ 9895008 w 10818821"/>
              <a:gd name="connsiteY755" fmla="*/ 372415 h 6687247"/>
              <a:gd name="connsiteX756" fmla="*/ 9900647 w 10818821"/>
              <a:gd name="connsiteY756" fmla="*/ 363545 h 6687247"/>
              <a:gd name="connsiteX757" fmla="*/ 9915104 w 10818821"/>
              <a:gd name="connsiteY757" fmla="*/ 358212 h 6687247"/>
              <a:gd name="connsiteX758" fmla="*/ 9917198 w 10818821"/>
              <a:gd name="connsiteY758" fmla="*/ 356646 h 6687247"/>
              <a:gd name="connsiteX759" fmla="*/ 9927399 w 10818821"/>
              <a:gd name="connsiteY759" fmla="*/ 338015 h 6687247"/>
              <a:gd name="connsiteX760" fmla="*/ 9933783 w 10818821"/>
              <a:gd name="connsiteY760" fmla="*/ 344231 h 6687247"/>
              <a:gd name="connsiteX761" fmla="*/ 9934324 w 10818821"/>
              <a:gd name="connsiteY761" fmla="*/ 343826 h 6687247"/>
              <a:gd name="connsiteX762" fmla="*/ 9950172 w 10818821"/>
              <a:gd name="connsiteY762" fmla="*/ 328169 h 6687247"/>
              <a:gd name="connsiteX763" fmla="*/ 9983431 w 10818821"/>
              <a:gd name="connsiteY763" fmla="*/ 311185 h 6687247"/>
              <a:gd name="connsiteX764" fmla="*/ 10013312 w 10818821"/>
              <a:gd name="connsiteY764" fmla="*/ 284055 h 6687247"/>
              <a:gd name="connsiteX765" fmla="*/ 10055473 w 10818821"/>
              <a:gd name="connsiteY765" fmla="*/ 261437 h 6687247"/>
              <a:gd name="connsiteX766" fmla="*/ 10071377 w 10818821"/>
              <a:gd name="connsiteY766" fmla="*/ 250356 h 6687247"/>
              <a:gd name="connsiteX767" fmla="*/ 10078524 w 10818821"/>
              <a:gd name="connsiteY767" fmla="*/ 245969 h 6687247"/>
              <a:gd name="connsiteX768" fmla="*/ 10579954 w 10818821"/>
              <a:gd name="connsiteY768" fmla="*/ 0 h 6687247"/>
              <a:gd name="connsiteX769" fmla="*/ 10579753 w 10818821"/>
              <a:gd name="connsiteY769" fmla="*/ 4335 h 6687247"/>
              <a:gd name="connsiteX770" fmla="*/ 10539383 w 10818821"/>
              <a:gd name="connsiteY770" fmla="*/ 19222 h 6687247"/>
              <a:gd name="connsiteX771" fmla="*/ 10491578 w 10818821"/>
              <a:gd name="connsiteY771" fmla="*/ 38788 h 6687247"/>
              <a:gd name="connsiteX772" fmla="*/ 10462656 w 10818821"/>
              <a:gd name="connsiteY772" fmla="*/ 40162 h 6687247"/>
              <a:gd name="connsiteX773" fmla="*/ 10388945 w 10818821"/>
              <a:gd name="connsiteY773" fmla="*/ 73932 h 6687247"/>
              <a:gd name="connsiteX774" fmla="*/ 10363437 w 10818821"/>
              <a:gd name="connsiteY774" fmla="*/ 79465 h 6687247"/>
              <a:gd name="connsiteX775" fmla="*/ 10359418 w 10818821"/>
              <a:gd name="connsiteY775" fmla="*/ 88303 h 6687247"/>
              <a:gd name="connsiteX776" fmla="*/ 10259796 w 10818821"/>
              <a:gd name="connsiteY776" fmla="*/ 136273 h 6687247"/>
              <a:gd name="connsiteX777" fmla="*/ 10148924 w 10818821"/>
              <a:gd name="connsiteY777" fmla="*/ 193422 h 6687247"/>
              <a:gd name="connsiteX778" fmla="*/ 10142097 w 10818821"/>
              <a:gd name="connsiteY778" fmla="*/ 185100 h 6687247"/>
              <a:gd name="connsiteX779" fmla="*/ 10056332 w 10818821"/>
              <a:gd name="connsiteY779" fmla="*/ 245380 h 6687247"/>
              <a:gd name="connsiteX780" fmla="*/ 10038709 w 10818821"/>
              <a:gd name="connsiteY780" fmla="*/ 255622 h 6687247"/>
              <a:gd name="connsiteX781" fmla="*/ 10075637 w 10818821"/>
              <a:gd name="connsiteY781" fmla="*/ 241081 h 6687247"/>
              <a:gd name="connsiteX782" fmla="*/ 10098645 w 10818821"/>
              <a:gd name="connsiteY782" fmla="*/ 233618 h 6687247"/>
              <a:gd name="connsiteX783" fmla="*/ 10161489 w 10818821"/>
              <a:gd name="connsiteY783" fmla="*/ 195044 h 6687247"/>
              <a:gd name="connsiteX784" fmla="*/ 10180869 w 10818821"/>
              <a:gd name="connsiteY784" fmla="*/ 190194 h 6687247"/>
              <a:gd name="connsiteX785" fmla="*/ 10255213 w 10818821"/>
              <a:gd name="connsiteY785" fmla="*/ 152236 h 6687247"/>
              <a:gd name="connsiteX786" fmla="*/ 10265062 w 10818821"/>
              <a:gd name="connsiteY786" fmla="*/ 140899 h 6687247"/>
              <a:gd name="connsiteX787" fmla="*/ 10301283 w 10818821"/>
              <a:gd name="connsiteY787" fmla="*/ 126192 h 6687247"/>
              <a:gd name="connsiteX788" fmla="*/ 10294292 w 10818821"/>
              <a:gd name="connsiteY788" fmla="*/ 124715 h 6687247"/>
              <a:gd name="connsiteX789" fmla="*/ 10321935 w 10818821"/>
              <a:gd name="connsiteY789" fmla="*/ 113383 h 6687247"/>
              <a:gd name="connsiteX790" fmla="*/ 10331141 w 10818821"/>
              <a:gd name="connsiteY790" fmla="*/ 123463 h 6687247"/>
              <a:gd name="connsiteX791" fmla="*/ 10315262 w 10818821"/>
              <a:gd name="connsiteY791" fmla="*/ 129144 h 6687247"/>
              <a:gd name="connsiteX792" fmla="*/ 10260138 w 10818821"/>
              <a:gd name="connsiteY792" fmla="*/ 165015 h 6687247"/>
              <a:gd name="connsiteX793" fmla="*/ 10228919 w 10818821"/>
              <a:gd name="connsiteY793" fmla="*/ 183352 h 6687247"/>
              <a:gd name="connsiteX794" fmla="*/ 10237967 w 10818821"/>
              <a:gd name="connsiteY794" fmla="*/ 182308 h 6687247"/>
              <a:gd name="connsiteX795" fmla="*/ 10245894 w 10818821"/>
              <a:gd name="connsiteY795" fmla="*/ 177868 h 6687247"/>
              <a:gd name="connsiteX796" fmla="*/ 10251184 w 10818821"/>
              <a:gd name="connsiteY796" fmla="*/ 180783 h 6687247"/>
              <a:gd name="connsiteX797" fmla="*/ 10270353 w 10818821"/>
              <a:gd name="connsiteY797" fmla="*/ 178570 h 6687247"/>
              <a:gd name="connsiteX798" fmla="*/ 10272411 w 10818821"/>
              <a:gd name="connsiteY798" fmla="*/ 177671 h 6687247"/>
              <a:gd name="connsiteX799" fmla="*/ 10337822 w 10818821"/>
              <a:gd name="connsiteY799" fmla="*/ 142855 h 6687247"/>
              <a:gd name="connsiteX800" fmla="*/ 10346632 w 10818821"/>
              <a:gd name="connsiteY800" fmla="*/ 140419 h 6687247"/>
              <a:gd name="connsiteX801" fmla="*/ 10347949 w 10818821"/>
              <a:gd name="connsiteY801" fmla="*/ 141860 h 6687247"/>
              <a:gd name="connsiteX802" fmla="*/ 10368089 w 10818821"/>
              <a:gd name="connsiteY802" fmla="*/ 131301 h 6687247"/>
              <a:gd name="connsiteX803" fmla="*/ 10391895 w 10818821"/>
              <a:gd name="connsiteY803" fmla="*/ 140815 h 6687247"/>
              <a:gd name="connsiteX804" fmla="*/ 10447398 w 10818821"/>
              <a:gd name="connsiteY804" fmla="*/ 101079 h 6687247"/>
              <a:gd name="connsiteX805" fmla="*/ 10468621 w 10818821"/>
              <a:gd name="connsiteY805" fmla="*/ 120556 h 6687247"/>
              <a:gd name="connsiteX806" fmla="*/ 10520190 w 10818821"/>
              <a:gd name="connsiteY806" fmla="*/ 90717 h 6687247"/>
              <a:gd name="connsiteX807" fmla="*/ 10604070 w 10818821"/>
              <a:gd name="connsiteY807" fmla="*/ 73942 h 6687247"/>
              <a:gd name="connsiteX808" fmla="*/ 10730826 w 10818821"/>
              <a:gd name="connsiteY808" fmla="*/ 37517 h 6687247"/>
              <a:gd name="connsiteX809" fmla="*/ 10750975 w 10818821"/>
              <a:gd name="connsiteY809" fmla="*/ 37386 h 6687247"/>
              <a:gd name="connsiteX810" fmla="*/ 10776715 w 10818821"/>
              <a:gd name="connsiteY810" fmla="*/ 33190 h 6687247"/>
              <a:gd name="connsiteX811" fmla="*/ 10778839 w 10818821"/>
              <a:gd name="connsiteY811" fmla="*/ 29449 h 6687247"/>
              <a:gd name="connsiteX812" fmla="*/ 10781776 w 10818821"/>
              <a:gd name="connsiteY812" fmla="*/ 31646 h 6687247"/>
              <a:gd name="connsiteX813" fmla="*/ 10791892 w 10818821"/>
              <a:gd name="connsiteY813" fmla="*/ 28559 h 6687247"/>
              <a:gd name="connsiteX814" fmla="*/ 10789772 w 10818821"/>
              <a:gd name="connsiteY814" fmla="*/ 32297 h 6687247"/>
              <a:gd name="connsiteX815" fmla="*/ 10784712 w 10818821"/>
              <a:gd name="connsiteY815" fmla="*/ 33842 h 6687247"/>
              <a:gd name="connsiteX816" fmla="*/ 10818821 w 10818821"/>
              <a:gd name="connsiteY816" fmla="*/ 32707 h 6687247"/>
              <a:gd name="connsiteX817" fmla="*/ 10720078 w 10818821"/>
              <a:gd name="connsiteY817" fmla="*/ 81401 h 6687247"/>
              <a:gd name="connsiteX818" fmla="*/ 10728566 w 10818821"/>
              <a:gd name="connsiteY818" fmla="*/ 66442 h 6687247"/>
              <a:gd name="connsiteX819" fmla="*/ 10707707 w 10818821"/>
              <a:gd name="connsiteY819" fmla="*/ 71217 h 6687247"/>
              <a:gd name="connsiteX820" fmla="*/ 10662644 w 10818821"/>
              <a:gd name="connsiteY820" fmla="*/ 97635 h 6687247"/>
              <a:gd name="connsiteX821" fmla="*/ 10554451 w 10818821"/>
              <a:gd name="connsiteY821" fmla="*/ 150497 h 6687247"/>
              <a:gd name="connsiteX822" fmla="*/ 10428441 w 10818821"/>
              <a:gd name="connsiteY822" fmla="*/ 207315 h 6687247"/>
              <a:gd name="connsiteX823" fmla="*/ 10320483 w 10818821"/>
              <a:gd name="connsiteY823" fmla="*/ 245012 h 6687247"/>
              <a:gd name="connsiteX824" fmla="*/ 10244453 w 10818821"/>
              <a:gd name="connsiteY824" fmla="*/ 283842 h 6687247"/>
              <a:gd name="connsiteX825" fmla="*/ 10244547 w 10818821"/>
              <a:gd name="connsiteY825" fmla="*/ 284535 h 6687247"/>
              <a:gd name="connsiteX826" fmla="*/ 10244647 w 10818821"/>
              <a:gd name="connsiteY826" fmla="*/ 285278 h 6687247"/>
              <a:gd name="connsiteX827" fmla="*/ 10234816 w 10818821"/>
              <a:gd name="connsiteY827" fmla="*/ 288762 h 6687247"/>
              <a:gd name="connsiteX828" fmla="*/ 10217576 w 10818821"/>
              <a:gd name="connsiteY828" fmla="*/ 297567 h 6687247"/>
              <a:gd name="connsiteX829" fmla="*/ 10219050 w 10818821"/>
              <a:gd name="connsiteY829" fmla="*/ 301016 h 6687247"/>
              <a:gd name="connsiteX830" fmla="*/ 10228522 w 10818821"/>
              <a:gd name="connsiteY830" fmla="*/ 299921 h 6687247"/>
              <a:gd name="connsiteX831" fmla="*/ 10262874 w 10818821"/>
              <a:gd name="connsiteY831" fmla="*/ 281854 h 6687247"/>
              <a:gd name="connsiteX832" fmla="*/ 10267940 w 10818821"/>
              <a:gd name="connsiteY832" fmla="*/ 288809 h 6687247"/>
              <a:gd name="connsiteX833" fmla="*/ 10307903 w 10818821"/>
              <a:gd name="connsiteY833" fmla="*/ 263391 h 6687247"/>
              <a:gd name="connsiteX834" fmla="*/ 10367352 w 10818821"/>
              <a:gd name="connsiteY834" fmla="*/ 236936 h 6687247"/>
              <a:gd name="connsiteX835" fmla="*/ 10422254 w 10818821"/>
              <a:gd name="connsiteY835" fmla="*/ 222765 h 6687247"/>
              <a:gd name="connsiteX836" fmla="*/ 10417708 w 10818821"/>
              <a:gd name="connsiteY836" fmla="*/ 235052 h 6687247"/>
              <a:gd name="connsiteX837" fmla="*/ 10507768 w 10818821"/>
              <a:gd name="connsiteY837" fmla="*/ 198129 h 6687247"/>
              <a:gd name="connsiteX838" fmla="*/ 10609217 w 10818821"/>
              <a:gd name="connsiteY838" fmla="*/ 161401 h 6687247"/>
              <a:gd name="connsiteX839" fmla="*/ 10611252 w 10818821"/>
              <a:gd name="connsiteY839" fmla="*/ 176549 h 6687247"/>
              <a:gd name="connsiteX840" fmla="*/ 10622641 w 10818821"/>
              <a:gd name="connsiteY840" fmla="*/ 176745 h 6687247"/>
              <a:gd name="connsiteX841" fmla="*/ 10616319 w 10818821"/>
              <a:gd name="connsiteY841" fmla="*/ 183505 h 6687247"/>
              <a:gd name="connsiteX842" fmla="*/ 10611513 w 10818821"/>
              <a:gd name="connsiteY842" fmla="*/ 186170 h 6687247"/>
              <a:gd name="connsiteX843" fmla="*/ 10600386 w 10818821"/>
              <a:gd name="connsiteY843" fmla="*/ 195595 h 6687247"/>
              <a:gd name="connsiteX844" fmla="*/ 10598610 w 10818821"/>
              <a:gd name="connsiteY844" fmla="*/ 190070 h 6687247"/>
              <a:gd name="connsiteX845" fmla="*/ 10590514 w 10818821"/>
              <a:gd name="connsiteY845" fmla="*/ 191304 h 6687247"/>
              <a:gd name="connsiteX846" fmla="*/ 10596834 w 10818821"/>
              <a:gd name="connsiteY846" fmla="*/ 184544 h 6687247"/>
              <a:gd name="connsiteX847" fmla="*/ 10601640 w 10818821"/>
              <a:gd name="connsiteY847" fmla="*/ 181879 h 6687247"/>
              <a:gd name="connsiteX848" fmla="*/ 10543708 w 10818821"/>
              <a:gd name="connsiteY848" fmla="*/ 204239 h 6687247"/>
              <a:gd name="connsiteX849" fmla="*/ 10455163 w 10818821"/>
              <a:gd name="connsiteY849" fmla="*/ 237068 h 6687247"/>
              <a:gd name="connsiteX850" fmla="*/ 10424290 w 10818821"/>
              <a:gd name="connsiteY850" fmla="*/ 237913 h 6687247"/>
              <a:gd name="connsiteX851" fmla="*/ 10392424 w 10818821"/>
              <a:gd name="connsiteY851" fmla="*/ 262096 h 6687247"/>
              <a:gd name="connsiteX852" fmla="*/ 10356876 w 10818821"/>
              <a:gd name="connsiteY852" fmla="*/ 270414 h 6687247"/>
              <a:gd name="connsiteX853" fmla="*/ 10338695 w 10818821"/>
              <a:gd name="connsiteY853" fmla="*/ 279345 h 6687247"/>
              <a:gd name="connsiteX854" fmla="*/ 10343556 w 10818821"/>
              <a:gd name="connsiteY854" fmla="*/ 280931 h 6687247"/>
              <a:gd name="connsiteX855" fmla="*/ 10352697 w 10818821"/>
              <a:gd name="connsiteY855" fmla="*/ 280505 h 6687247"/>
              <a:gd name="connsiteX856" fmla="*/ 10435849 w 10818821"/>
              <a:gd name="connsiteY856" fmla="*/ 260798 h 6687247"/>
              <a:gd name="connsiteX857" fmla="*/ 10491239 w 10818821"/>
              <a:gd name="connsiteY857" fmla="*/ 255004 h 6687247"/>
              <a:gd name="connsiteX858" fmla="*/ 10508961 w 10818821"/>
              <a:gd name="connsiteY858" fmla="*/ 257384 h 6687247"/>
              <a:gd name="connsiteX859" fmla="*/ 10508223 w 10818821"/>
              <a:gd name="connsiteY859" fmla="*/ 261695 h 6687247"/>
              <a:gd name="connsiteX860" fmla="*/ 10467016 w 10818821"/>
              <a:gd name="connsiteY860" fmla="*/ 269392 h 6687247"/>
              <a:gd name="connsiteX861" fmla="*/ 10417979 w 10818821"/>
              <a:gd name="connsiteY861" fmla="*/ 280448 h 6687247"/>
              <a:gd name="connsiteX862" fmla="*/ 10389622 w 10818821"/>
              <a:gd name="connsiteY862" fmla="*/ 276642 h 6687247"/>
              <a:gd name="connsiteX863" fmla="*/ 10313557 w 10818821"/>
              <a:gd name="connsiteY863" fmla="*/ 297299 h 6687247"/>
              <a:gd name="connsiteX864" fmla="*/ 10309155 w 10818821"/>
              <a:gd name="connsiteY864" fmla="*/ 296006 h 6687247"/>
              <a:gd name="connsiteX865" fmla="*/ 10307392 w 10818821"/>
              <a:gd name="connsiteY865" fmla="*/ 297042 h 6687247"/>
              <a:gd name="connsiteX866" fmla="*/ 10275042 w 10818821"/>
              <a:gd name="connsiteY866" fmla="*/ 310913 h 6687247"/>
              <a:gd name="connsiteX867" fmla="*/ 10272604 w 10818821"/>
              <a:gd name="connsiteY867" fmla="*/ 310174 h 6687247"/>
              <a:gd name="connsiteX868" fmla="*/ 10235148 w 10818821"/>
              <a:gd name="connsiteY868" fmla="*/ 323703 h 6687247"/>
              <a:gd name="connsiteX869" fmla="*/ 10221109 w 10818821"/>
              <a:gd name="connsiteY869" fmla="*/ 327000 h 6687247"/>
              <a:gd name="connsiteX870" fmla="*/ 10221053 w 10818821"/>
              <a:gd name="connsiteY870" fmla="*/ 327312 h 6687247"/>
              <a:gd name="connsiteX871" fmla="*/ 10266741 w 10818821"/>
              <a:gd name="connsiteY871" fmla="*/ 340678 h 6687247"/>
              <a:gd name="connsiteX872" fmla="*/ 10261196 w 10818821"/>
              <a:gd name="connsiteY872" fmla="*/ 343887 h 6687247"/>
              <a:gd name="connsiteX873" fmla="*/ 10263482 w 10818821"/>
              <a:gd name="connsiteY873" fmla="*/ 350609 h 6687247"/>
              <a:gd name="connsiteX874" fmla="*/ 10201363 w 10818821"/>
              <a:gd name="connsiteY874" fmla="*/ 370886 h 6687247"/>
              <a:gd name="connsiteX875" fmla="*/ 10210385 w 10818821"/>
              <a:gd name="connsiteY875" fmla="*/ 397420 h 6687247"/>
              <a:gd name="connsiteX876" fmla="*/ 10246928 w 10818821"/>
              <a:gd name="connsiteY876" fmla="*/ 383896 h 6687247"/>
              <a:gd name="connsiteX877" fmla="*/ 10256071 w 10818821"/>
              <a:gd name="connsiteY877" fmla="*/ 410788 h 6687247"/>
              <a:gd name="connsiteX878" fmla="*/ 10244427 w 10818821"/>
              <a:gd name="connsiteY878" fmla="*/ 417525 h 6687247"/>
              <a:gd name="connsiteX879" fmla="*/ 10211022 w 10818821"/>
              <a:gd name="connsiteY879" fmla="*/ 420765 h 6687247"/>
              <a:gd name="connsiteX880" fmla="*/ 10215592 w 10818821"/>
              <a:gd name="connsiteY880" fmla="*/ 434208 h 6687247"/>
              <a:gd name="connsiteX881" fmla="*/ 10155937 w 10818821"/>
              <a:gd name="connsiteY881" fmla="*/ 524192 h 6687247"/>
              <a:gd name="connsiteX882" fmla="*/ 10074005 w 10818821"/>
              <a:gd name="connsiteY882" fmla="*/ 587690 h 6687247"/>
              <a:gd name="connsiteX883" fmla="*/ 10076169 w 10818821"/>
              <a:gd name="connsiteY883" fmla="*/ 594059 h 6687247"/>
              <a:gd name="connsiteX884" fmla="*/ 10174318 w 10818821"/>
              <a:gd name="connsiteY884" fmla="*/ 537268 h 6687247"/>
              <a:gd name="connsiteX885" fmla="*/ 10176605 w 10818821"/>
              <a:gd name="connsiteY885" fmla="*/ 543991 h 6687247"/>
              <a:gd name="connsiteX886" fmla="*/ 10166152 w 10818821"/>
              <a:gd name="connsiteY886" fmla="*/ 573752 h 6687247"/>
              <a:gd name="connsiteX887" fmla="*/ 10135151 w 10818821"/>
              <a:gd name="connsiteY887" fmla="*/ 584066 h 6687247"/>
              <a:gd name="connsiteX888" fmla="*/ 10121857 w 10818821"/>
              <a:gd name="connsiteY888" fmla="*/ 607425 h 6687247"/>
              <a:gd name="connsiteX889" fmla="*/ 10124023 w 10818821"/>
              <a:gd name="connsiteY889" fmla="*/ 613793 h 6687247"/>
              <a:gd name="connsiteX890" fmla="*/ 10162002 w 10818821"/>
              <a:gd name="connsiteY890" fmla="*/ 623999 h 6687247"/>
              <a:gd name="connsiteX891" fmla="*/ 10144811 w 10818821"/>
              <a:gd name="connsiteY891" fmla="*/ 633945 h 6687247"/>
              <a:gd name="connsiteX892" fmla="*/ 10144419 w 10818821"/>
              <a:gd name="connsiteY892" fmla="*/ 633938 h 6687247"/>
              <a:gd name="connsiteX893" fmla="*/ 10146609 w 10818821"/>
              <a:gd name="connsiteY893" fmla="*/ 636460 h 6687247"/>
              <a:gd name="connsiteX894" fmla="*/ 10131303 w 10818821"/>
              <a:gd name="connsiteY894" fmla="*/ 641496 h 6687247"/>
              <a:gd name="connsiteX895" fmla="*/ 10132193 w 10818821"/>
              <a:gd name="connsiteY895" fmla="*/ 657335 h 6687247"/>
              <a:gd name="connsiteX896" fmla="*/ 10143405 w 10818821"/>
              <a:gd name="connsiteY896" fmla="*/ 660835 h 6687247"/>
              <a:gd name="connsiteX897" fmla="*/ 10152891 w 10818821"/>
              <a:gd name="connsiteY897" fmla="*/ 656079 h 6687247"/>
              <a:gd name="connsiteX898" fmla="*/ 10161731 w 10818821"/>
              <a:gd name="connsiteY898" fmla="*/ 653885 h 6687247"/>
              <a:gd name="connsiteX899" fmla="*/ 10167467 w 10818821"/>
              <a:gd name="connsiteY899" fmla="*/ 660499 h 6687247"/>
              <a:gd name="connsiteX900" fmla="*/ 10167763 w 10818821"/>
              <a:gd name="connsiteY900" fmla="*/ 660464 h 6687247"/>
              <a:gd name="connsiteX901" fmla="*/ 10168736 w 10818821"/>
              <a:gd name="connsiteY901" fmla="*/ 643812 h 6687247"/>
              <a:gd name="connsiteX902" fmla="*/ 10173310 w 10818821"/>
              <a:gd name="connsiteY902" fmla="*/ 657258 h 6687247"/>
              <a:gd name="connsiteX903" fmla="*/ 10179409 w 10818821"/>
              <a:gd name="connsiteY903" fmla="*/ 653728 h 6687247"/>
              <a:gd name="connsiteX904" fmla="*/ 10181694 w 10818821"/>
              <a:gd name="connsiteY904" fmla="*/ 660449 h 6687247"/>
              <a:gd name="connsiteX905" fmla="*/ 10173453 w 10818821"/>
              <a:gd name="connsiteY905" fmla="*/ 667396 h 6687247"/>
              <a:gd name="connsiteX906" fmla="*/ 10174108 w 10818821"/>
              <a:gd name="connsiteY906" fmla="*/ 668150 h 6687247"/>
              <a:gd name="connsiteX907" fmla="*/ 10171078 w 10818821"/>
              <a:gd name="connsiteY907" fmla="*/ 669399 h 6687247"/>
              <a:gd name="connsiteX908" fmla="*/ 10162867 w 10818821"/>
              <a:gd name="connsiteY908" fmla="*/ 676319 h 6687247"/>
              <a:gd name="connsiteX909" fmla="*/ 10145666 w 10818821"/>
              <a:gd name="connsiteY909" fmla="*/ 696964 h 6687247"/>
              <a:gd name="connsiteX910" fmla="*/ 10148071 w 10818821"/>
              <a:gd name="connsiteY910" fmla="*/ 704039 h 6687247"/>
              <a:gd name="connsiteX911" fmla="*/ 10220188 w 10818821"/>
              <a:gd name="connsiteY911" fmla="*/ 693645 h 6687247"/>
              <a:gd name="connsiteX912" fmla="*/ 10225096 w 10818821"/>
              <a:gd name="connsiteY912" fmla="*/ 667095 h 6687247"/>
              <a:gd name="connsiteX913" fmla="*/ 10272312 w 10818821"/>
              <a:gd name="connsiteY913" fmla="*/ 663487 h 6687247"/>
              <a:gd name="connsiteX914" fmla="*/ 10259693 w 10818821"/>
              <a:gd name="connsiteY914" fmla="*/ 686876 h 6687247"/>
              <a:gd name="connsiteX915" fmla="*/ 10282429 w 10818821"/>
              <a:gd name="connsiteY915" fmla="*/ 673723 h 6687247"/>
              <a:gd name="connsiteX916" fmla="*/ 10345440 w 10818821"/>
              <a:gd name="connsiteY916" fmla="*/ 613129 h 6687247"/>
              <a:gd name="connsiteX917" fmla="*/ 10352297 w 10818821"/>
              <a:gd name="connsiteY917" fmla="*/ 633296 h 6687247"/>
              <a:gd name="connsiteX918" fmla="*/ 10341509 w 10818821"/>
              <a:gd name="connsiteY918" fmla="*/ 703053 h 6687247"/>
              <a:gd name="connsiteX919" fmla="*/ 10357724 w 10818821"/>
              <a:gd name="connsiteY919" fmla="*/ 709759 h 6687247"/>
              <a:gd name="connsiteX920" fmla="*/ 10346079 w 10818821"/>
              <a:gd name="connsiteY920" fmla="*/ 716497 h 6687247"/>
              <a:gd name="connsiteX921" fmla="*/ 10298526 w 10818821"/>
              <a:gd name="connsiteY921" fmla="*/ 760102 h 6687247"/>
              <a:gd name="connsiteX922" fmla="*/ 10287397 w 10818821"/>
              <a:gd name="connsiteY922" fmla="*/ 789828 h 6687247"/>
              <a:gd name="connsiteX923" fmla="*/ 10305900 w 10818821"/>
              <a:gd name="connsiteY923" fmla="*/ 803258 h 6687247"/>
              <a:gd name="connsiteX924" fmla="*/ 10267706 w 10818821"/>
              <a:gd name="connsiteY924" fmla="*/ 833402 h 6687247"/>
              <a:gd name="connsiteX925" fmla="*/ 10258564 w 10818821"/>
              <a:gd name="connsiteY925" fmla="*/ 806510 h 6687247"/>
              <a:gd name="connsiteX926" fmla="*/ 10189804 w 10818821"/>
              <a:gd name="connsiteY926" fmla="*/ 846295 h 6687247"/>
              <a:gd name="connsiteX927" fmla="*/ 10147677 w 10818821"/>
              <a:gd name="connsiteY927" fmla="*/ 966364 h 6687247"/>
              <a:gd name="connsiteX928" fmla="*/ 10092050 w 10818821"/>
              <a:gd name="connsiteY928" fmla="*/ 980606 h 6687247"/>
              <a:gd name="connsiteX929" fmla="*/ 10076783 w 10818821"/>
              <a:gd name="connsiteY929" fmla="*/ 987890 h 6687247"/>
              <a:gd name="connsiteX930" fmla="*/ 10134904 w 10818821"/>
              <a:gd name="connsiteY930" fmla="*/ 987178 h 6687247"/>
              <a:gd name="connsiteX931" fmla="*/ 10205440 w 10818821"/>
              <a:gd name="connsiteY931" fmla="*/ 976771 h 6687247"/>
              <a:gd name="connsiteX932" fmla="*/ 10222779 w 10818821"/>
              <a:gd name="connsiteY932" fmla="*/ 981000 h 6687247"/>
              <a:gd name="connsiteX933" fmla="*/ 10306365 w 10818821"/>
              <a:gd name="connsiteY933" fmla="*/ 969832 h 6687247"/>
              <a:gd name="connsiteX934" fmla="*/ 10361509 w 10818821"/>
              <a:gd name="connsiteY934" fmla="*/ 969756 h 6687247"/>
              <a:gd name="connsiteX935" fmla="*/ 10378848 w 10818821"/>
              <a:gd name="connsiteY935" fmla="*/ 973982 h 6687247"/>
              <a:gd name="connsiteX936" fmla="*/ 10377807 w 10818821"/>
              <a:gd name="connsiteY936" fmla="*/ 978236 h 6687247"/>
              <a:gd name="connsiteX937" fmla="*/ 10336535 w 10818821"/>
              <a:gd name="connsiteY937" fmla="*/ 981693 h 6687247"/>
              <a:gd name="connsiteX938" fmla="*/ 10287286 w 10818821"/>
              <a:gd name="connsiteY938" fmla="*/ 987714 h 6687247"/>
              <a:gd name="connsiteX939" fmla="*/ 10259542 w 10818821"/>
              <a:gd name="connsiteY939" fmla="*/ 980948 h 6687247"/>
              <a:gd name="connsiteX940" fmla="*/ 10182892 w 10818821"/>
              <a:gd name="connsiteY940" fmla="*/ 993807 h 6687247"/>
              <a:gd name="connsiteX941" fmla="*/ 10157578 w 10818821"/>
              <a:gd name="connsiteY941" fmla="*/ 992143 h 6687247"/>
              <a:gd name="connsiteX942" fmla="*/ 10152024 w 10818821"/>
              <a:gd name="connsiteY942" fmla="*/ 999803 h 6687247"/>
              <a:gd name="connsiteX943" fmla="*/ 10047975 w 10818821"/>
              <a:gd name="connsiteY943" fmla="*/ 1019503 h 6687247"/>
              <a:gd name="connsiteX944" fmla="*/ 9990098 w 10818821"/>
              <a:gd name="connsiteY944" fmla="*/ 1030743 h 6687247"/>
              <a:gd name="connsiteX945" fmla="*/ 9989109 w 10818821"/>
              <a:gd name="connsiteY945" fmla="*/ 1030988 h 6687247"/>
              <a:gd name="connsiteX946" fmla="*/ 9990547 w 10818821"/>
              <a:gd name="connsiteY946" fmla="*/ 1033145 h 6687247"/>
              <a:gd name="connsiteX947" fmla="*/ 9978903 w 10818821"/>
              <a:gd name="connsiteY947" fmla="*/ 1039882 h 6687247"/>
              <a:gd name="connsiteX948" fmla="*/ 9784253 w 10818821"/>
              <a:gd name="connsiteY948" fmla="*/ 1136839 h 6687247"/>
              <a:gd name="connsiteX949" fmla="*/ 9745601 w 10818821"/>
              <a:gd name="connsiteY949" fmla="*/ 1206628 h 6687247"/>
              <a:gd name="connsiteX950" fmla="*/ 9707527 w 10818821"/>
              <a:gd name="connsiteY950" fmla="*/ 1237123 h 6687247"/>
              <a:gd name="connsiteX951" fmla="*/ 9752458 w 10818821"/>
              <a:gd name="connsiteY951" fmla="*/ 1226794 h 6687247"/>
              <a:gd name="connsiteX952" fmla="*/ 9906450 w 10818821"/>
              <a:gd name="connsiteY952" fmla="*/ 1090270 h 6687247"/>
              <a:gd name="connsiteX953" fmla="*/ 9930256 w 10818821"/>
              <a:gd name="connsiteY953" fmla="*/ 1099784 h 6687247"/>
              <a:gd name="connsiteX954" fmla="*/ 9925468 w 10818821"/>
              <a:gd name="connsiteY954" fmla="*/ 1126688 h 6687247"/>
              <a:gd name="connsiteX955" fmla="*/ 9953966 w 10818821"/>
              <a:gd name="connsiteY955" fmla="*/ 1150003 h 6687247"/>
              <a:gd name="connsiteX956" fmla="*/ 9992159 w 10818821"/>
              <a:gd name="connsiteY956" fmla="*/ 1119857 h 6687247"/>
              <a:gd name="connsiteX957" fmla="*/ 10124098 w 10818821"/>
              <a:gd name="connsiteY957" fmla="*/ 1113780 h 6687247"/>
              <a:gd name="connsiteX958" fmla="*/ 10146742 w 10818821"/>
              <a:gd name="connsiteY958" fmla="*/ 1121066 h 6687247"/>
              <a:gd name="connsiteX959" fmla="*/ 10149698 w 10818821"/>
              <a:gd name="connsiteY959" fmla="*/ 1120020 h 6687247"/>
              <a:gd name="connsiteX960" fmla="*/ 10261181 w 10818821"/>
              <a:gd name="connsiteY960" fmla="*/ 1112958 h 6687247"/>
              <a:gd name="connsiteX961" fmla="*/ 10169055 w 10818821"/>
              <a:gd name="connsiteY961" fmla="*/ 1133882 h 6687247"/>
              <a:gd name="connsiteX962" fmla="*/ 10116400 w 10818821"/>
              <a:gd name="connsiteY962" fmla="*/ 1147164 h 6687247"/>
              <a:gd name="connsiteX963" fmla="*/ 10113763 w 10818821"/>
              <a:gd name="connsiteY963" fmla="*/ 1148816 h 6687247"/>
              <a:gd name="connsiteX964" fmla="*/ 10106829 w 10818821"/>
              <a:gd name="connsiteY964" fmla="*/ 1162055 h 6687247"/>
              <a:gd name="connsiteX965" fmla="*/ 10119894 w 10818821"/>
              <a:gd name="connsiteY965" fmla="*/ 1160539 h 6687247"/>
              <a:gd name="connsiteX966" fmla="*/ 10068186 w 10818821"/>
              <a:gd name="connsiteY966" fmla="*/ 1192885 h 6687247"/>
              <a:gd name="connsiteX967" fmla="*/ 10065245 w 10818821"/>
              <a:gd name="connsiteY967" fmla="*/ 1194228 h 6687247"/>
              <a:gd name="connsiteX968" fmla="*/ 10064897 w 10818821"/>
              <a:gd name="connsiteY968" fmla="*/ 1194623 h 6687247"/>
              <a:gd name="connsiteX969" fmla="*/ 10060962 w 10818821"/>
              <a:gd name="connsiteY969" fmla="*/ 1197959 h 6687247"/>
              <a:gd name="connsiteX970" fmla="*/ 10060793 w 10818821"/>
              <a:gd name="connsiteY970" fmla="*/ 1197942 h 6687247"/>
              <a:gd name="connsiteX971" fmla="*/ 10059593 w 10818821"/>
              <a:gd name="connsiteY971" fmla="*/ 1199120 h 6687247"/>
              <a:gd name="connsiteX972" fmla="*/ 10060962 w 10818821"/>
              <a:gd name="connsiteY972" fmla="*/ 1197959 h 6687247"/>
              <a:gd name="connsiteX973" fmla="*/ 10061541 w 10818821"/>
              <a:gd name="connsiteY973" fmla="*/ 1198017 h 6687247"/>
              <a:gd name="connsiteX974" fmla="*/ 10062666 w 10818821"/>
              <a:gd name="connsiteY974" fmla="*/ 1197048 h 6687247"/>
              <a:gd name="connsiteX975" fmla="*/ 10062761 w 10818821"/>
              <a:gd name="connsiteY975" fmla="*/ 1197714 h 6687247"/>
              <a:gd name="connsiteX976" fmla="*/ 10008214 w 10818821"/>
              <a:gd name="connsiteY976" fmla="*/ 1235839 h 6687247"/>
              <a:gd name="connsiteX977" fmla="*/ 10006532 w 10818821"/>
              <a:gd name="connsiteY977" fmla="*/ 1234451 h 6687247"/>
              <a:gd name="connsiteX978" fmla="*/ 9964421 w 10818821"/>
              <a:gd name="connsiteY978" fmla="*/ 1260937 h 6687247"/>
              <a:gd name="connsiteX979" fmla="*/ 9951993 w 10818821"/>
              <a:gd name="connsiteY979" fmla="*/ 1265315 h 6687247"/>
              <a:gd name="connsiteX980" fmla="*/ 9894163 w 10818821"/>
              <a:gd name="connsiteY980" fmla="*/ 1296709 h 6687247"/>
              <a:gd name="connsiteX981" fmla="*/ 9866245 w 10818821"/>
              <a:gd name="connsiteY981" fmla="*/ 1310184 h 6687247"/>
              <a:gd name="connsiteX982" fmla="*/ 9840890 w 10818821"/>
              <a:gd name="connsiteY982" fmla="*/ 1324223 h 6687247"/>
              <a:gd name="connsiteX983" fmla="*/ 9840829 w 10818821"/>
              <a:gd name="connsiteY983" fmla="*/ 1324232 h 6687247"/>
              <a:gd name="connsiteX984" fmla="*/ 9838882 w 10818821"/>
              <a:gd name="connsiteY984" fmla="*/ 1325335 h 6687247"/>
              <a:gd name="connsiteX985" fmla="*/ 9840890 w 10818821"/>
              <a:gd name="connsiteY985" fmla="*/ 1324223 h 6687247"/>
              <a:gd name="connsiteX986" fmla="*/ 9844122 w 10818821"/>
              <a:gd name="connsiteY986" fmla="*/ 1323697 h 6687247"/>
              <a:gd name="connsiteX987" fmla="*/ 9839621 w 10818821"/>
              <a:gd name="connsiteY987" fmla="*/ 1327571 h 6687247"/>
              <a:gd name="connsiteX988" fmla="*/ 9837674 w 10818821"/>
              <a:gd name="connsiteY988" fmla="*/ 1328673 h 6687247"/>
              <a:gd name="connsiteX989" fmla="*/ 9839017 w 10818821"/>
              <a:gd name="connsiteY989" fmla="*/ 1329239 h 6687247"/>
              <a:gd name="connsiteX990" fmla="*/ 9891142 w 10818821"/>
              <a:gd name="connsiteY990" fmla="*/ 1305055 h 6687247"/>
              <a:gd name="connsiteX991" fmla="*/ 9890674 w 10818821"/>
              <a:gd name="connsiteY991" fmla="*/ 1310631 h 6687247"/>
              <a:gd name="connsiteX992" fmla="*/ 9876298 w 10818821"/>
              <a:gd name="connsiteY992" fmla="*/ 1316110 h 6687247"/>
              <a:gd name="connsiteX993" fmla="*/ 9854132 w 10818821"/>
              <a:gd name="connsiteY993" fmla="*/ 1325997 h 6687247"/>
              <a:gd name="connsiteX994" fmla="*/ 9817097 w 10818821"/>
              <a:gd name="connsiteY994" fmla="*/ 1343801 h 6687247"/>
              <a:gd name="connsiteX995" fmla="*/ 9803479 w 10818821"/>
              <a:gd name="connsiteY995" fmla="*/ 1349339 h 6687247"/>
              <a:gd name="connsiteX996" fmla="*/ 9795578 w 10818821"/>
              <a:gd name="connsiteY996" fmla="*/ 1378991 h 6687247"/>
              <a:gd name="connsiteX997" fmla="*/ 9770804 w 10818821"/>
              <a:gd name="connsiteY997" fmla="*/ 1423228 h 6687247"/>
              <a:gd name="connsiteX998" fmla="*/ 9777542 w 10818821"/>
              <a:gd name="connsiteY998" fmla="*/ 1443044 h 6687247"/>
              <a:gd name="connsiteX999" fmla="*/ 9744893 w 10818821"/>
              <a:gd name="connsiteY999" fmla="*/ 1469979 h 6687247"/>
              <a:gd name="connsiteX1000" fmla="*/ 9711824 w 10818821"/>
              <a:gd name="connsiteY1000" fmla="*/ 1433221 h 6687247"/>
              <a:gd name="connsiteX1001" fmla="*/ 9466661 w 10818821"/>
              <a:gd name="connsiteY1001" fmla="*/ 1567027 h 6687247"/>
              <a:gd name="connsiteX1002" fmla="*/ 9467671 w 10818821"/>
              <a:gd name="connsiteY1002" fmla="*/ 1527065 h 6687247"/>
              <a:gd name="connsiteX1003" fmla="*/ 9449927 w 10818821"/>
              <a:gd name="connsiteY1003" fmla="*/ 1537333 h 6687247"/>
              <a:gd name="connsiteX1004" fmla="*/ 9425544 w 10818821"/>
              <a:gd name="connsiteY1004" fmla="*/ 1567107 h 6687247"/>
              <a:gd name="connsiteX1005" fmla="*/ 9423257 w 10818821"/>
              <a:gd name="connsiteY1005" fmla="*/ 1560384 h 6687247"/>
              <a:gd name="connsiteX1006" fmla="*/ 9432737 w 10818821"/>
              <a:gd name="connsiteY1006" fmla="*/ 1547278 h 6687247"/>
              <a:gd name="connsiteX1007" fmla="*/ 9397803 w 10818821"/>
              <a:gd name="connsiteY1007" fmla="*/ 1567491 h 6687247"/>
              <a:gd name="connsiteX1008" fmla="*/ 9340688 w 10818821"/>
              <a:gd name="connsiteY1008" fmla="*/ 1600539 h 6687247"/>
              <a:gd name="connsiteX1009" fmla="*/ 9331544 w 10818821"/>
              <a:gd name="connsiteY1009" fmla="*/ 1573648 h 6687247"/>
              <a:gd name="connsiteX1010" fmla="*/ 9319900 w 10818821"/>
              <a:gd name="connsiteY1010" fmla="*/ 1580385 h 6687247"/>
              <a:gd name="connsiteX1011" fmla="*/ 9288564 w 10818821"/>
              <a:gd name="connsiteY1011" fmla="*/ 1630698 h 6687247"/>
              <a:gd name="connsiteX1012" fmla="*/ 9297586 w 10818821"/>
              <a:gd name="connsiteY1012" fmla="*/ 1657232 h 6687247"/>
              <a:gd name="connsiteX1013" fmla="*/ 9263206 w 10818821"/>
              <a:gd name="connsiteY1013" fmla="*/ 1677124 h 6687247"/>
              <a:gd name="connsiteX1014" fmla="*/ 9238605 w 10818821"/>
              <a:gd name="connsiteY1014" fmla="*/ 1667225 h 6687247"/>
              <a:gd name="connsiteX1015" fmla="*/ 9222844 w 10818821"/>
              <a:gd name="connsiteY1015" fmla="*/ 1620876 h 6687247"/>
              <a:gd name="connsiteX1016" fmla="*/ 9159632 w 10818821"/>
              <a:gd name="connsiteY1016" fmla="*/ 1657452 h 6687247"/>
              <a:gd name="connsiteX1017" fmla="*/ 9165395 w 10818821"/>
              <a:gd name="connsiteY1017" fmla="*/ 1693917 h 6687247"/>
              <a:gd name="connsiteX1018" fmla="*/ 9167679 w 10818821"/>
              <a:gd name="connsiteY1018" fmla="*/ 1700640 h 6687247"/>
              <a:gd name="connsiteX1019" fmla="*/ 9107171 w 10818821"/>
              <a:gd name="connsiteY1019" fmla="*/ 1727605 h 6687247"/>
              <a:gd name="connsiteX1020" fmla="*/ 9106834 w 10818821"/>
              <a:gd name="connsiteY1020" fmla="*/ 1767602 h 6687247"/>
              <a:gd name="connsiteX1021" fmla="*/ 9044592 w 10818821"/>
              <a:gd name="connsiteY1021" fmla="*/ 1787526 h 6687247"/>
              <a:gd name="connsiteX1022" fmla="*/ 9051330 w 10818821"/>
              <a:gd name="connsiteY1022" fmla="*/ 1807337 h 6687247"/>
              <a:gd name="connsiteX1023" fmla="*/ 8944162 w 10818821"/>
              <a:gd name="connsiteY1023" fmla="*/ 1837590 h 6687247"/>
              <a:gd name="connsiteX1024" fmla="*/ 8953182 w 10818821"/>
              <a:gd name="connsiteY1024" fmla="*/ 1864126 h 6687247"/>
              <a:gd name="connsiteX1025" fmla="*/ 8930449 w 10818821"/>
              <a:gd name="connsiteY1025" fmla="*/ 1877280 h 6687247"/>
              <a:gd name="connsiteX1026" fmla="*/ 8921427 w 10818821"/>
              <a:gd name="connsiteY1026" fmla="*/ 1850743 h 6687247"/>
              <a:gd name="connsiteX1027" fmla="*/ 8909782 w 10818821"/>
              <a:gd name="connsiteY1027" fmla="*/ 1857481 h 6687247"/>
              <a:gd name="connsiteX1028" fmla="*/ 8912067 w 10818821"/>
              <a:gd name="connsiteY1028" fmla="*/ 1864206 h 6687247"/>
              <a:gd name="connsiteX1029" fmla="*/ 8921848 w 10818821"/>
              <a:gd name="connsiteY1029" fmla="*/ 1914439 h 6687247"/>
              <a:gd name="connsiteX1030" fmla="*/ 8916302 w 10818821"/>
              <a:gd name="connsiteY1030" fmla="*/ 1917647 h 6687247"/>
              <a:gd name="connsiteX1031" fmla="*/ 8901616 w 10818821"/>
              <a:gd name="connsiteY1031" fmla="*/ 1893964 h 6687247"/>
              <a:gd name="connsiteX1032" fmla="*/ 8864177 w 10818821"/>
              <a:gd name="connsiteY1032" fmla="*/ 1947806 h 6687247"/>
              <a:gd name="connsiteX1033" fmla="*/ 8859605 w 10818821"/>
              <a:gd name="connsiteY1033" fmla="*/ 1934362 h 6687247"/>
              <a:gd name="connsiteX1034" fmla="*/ 8823697 w 10818821"/>
              <a:gd name="connsiteY1034" fmla="*/ 1971228 h 6687247"/>
              <a:gd name="connsiteX1035" fmla="*/ 8825862 w 10818821"/>
              <a:gd name="connsiteY1035" fmla="*/ 1977595 h 6687247"/>
              <a:gd name="connsiteX1036" fmla="*/ 8842078 w 10818821"/>
              <a:gd name="connsiteY1036" fmla="*/ 1984304 h 6687247"/>
              <a:gd name="connsiteX1037" fmla="*/ 8824332 w 10818821"/>
              <a:gd name="connsiteY1037" fmla="*/ 1994571 h 6687247"/>
              <a:gd name="connsiteX1038" fmla="*/ 8797031 w 10818821"/>
              <a:gd name="connsiteY1038" fmla="*/ 1994279 h 6687247"/>
              <a:gd name="connsiteX1039" fmla="*/ 8801599 w 10818821"/>
              <a:gd name="connsiteY1039" fmla="*/ 2007725 h 6687247"/>
              <a:gd name="connsiteX1040" fmla="*/ 8819982 w 10818821"/>
              <a:gd name="connsiteY1040" fmla="*/ 2020799 h 6687247"/>
              <a:gd name="connsiteX1041" fmla="*/ 8769050 w 10818821"/>
              <a:gd name="connsiteY1041" fmla="*/ 2073981 h 6687247"/>
              <a:gd name="connsiteX1042" fmla="*/ 8771333 w 10818821"/>
              <a:gd name="connsiteY1042" fmla="*/ 2080704 h 6687247"/>
              <a:gd name="connsiteX1043" fmla="*/ 8871333 w 10818821"/>
              <a:gd name="connsiteY1043" fmla="*/ 2031312 h 6687247"/>
              <a:gd name="connsiteX1044" fmla="*/ 8852074 w 10818821"/>
              <a:gd name="connsiteY1044" fmla="*/ 1994187 h 6687247"/>
              <a:gd name="connsiteX1045" fmla="*/ 8857620 w 10818821"/>
              <a:gd name="connsiteY1045" fmla="*/ 1990977 h 6687247"/>
              <a:gd name="connsiteX1046" fmla="*/ 8981679 w 10818821"/>
              <a:gd name="connsiteY1046" fmla="*/ 1967465 h 6687247"/>
              <a:gd name="connsiteX1047" fmla="*/ 8979274 w 10818821"/>
              <a:gd name="connsiteY1047" fmla="*/ 1960388 h 6687247"/>
              <a:gd name="connsiteX1048" fmla="*/ 8973177 w 10818821"/>
              <a:gd name="connsiteY1048" fmla="*/ 1963919 h 6687247"/>
              <a:gd name="connsiteX1049" fmla="*/ 8982533 w 10818821"/>
              <a:gd name="connsiteY1049" fmla="*/ 1950457 h 6687247"/>
              <a:gd name="connsiteX1050" fmla="*/ 9020513 w 10818821"/>
              <a:gd name="connsiteY1050" fmla="*/ 1960665 h 6687247"/>
              <a:gd name="connsiteX1051" fmla="*/ 9022743 w 10818821"/>
              <a:gd name="connsiteY1051" fmla="*/ 1962662 h 6687247"/>
              <a:gd name="connsiteX1052" fmla="*/ 9027580 w 10818821"/>
              <a:gd name="connsiteY1052" fmla="*/ 1959220 h 6687247"/>
              <a:gd name="connsiteX1053" fmla="*/ 9079524 w 10818821"/>
              <a:gd name="connsiteY1053" fmla="*/ 1930401 h 6687247"/>
              <a:gd name="connsiteX1054" fmla="*/ 9097406 w 10818821"/>
              <a:gd name="connsiteY1054" fmla="*/ 1924993 h 6687247"/>
              <a:gd name="connsiteX1055" fmla="*/ 9097972 w 10818821"/>
              <a:gd name="connsiteY1055" fmla="*/ 1929193 h 6687247"/>
              <a:gd name="connsiteX1056" fmla="*/ 9060333 w 10818821"/>
              <a:gd name="connsiteY1056" fmla="*/ 1953686 h 6687247"/>
              <a:gd name="connsiteX1057" fmla="*/ 9016105 w 10818821"/>
              <a:gd name="connsiteY1057" fmla="*/ 1984542 h 6687247"/>
              <a:gd name="connsiteX1058" fmla="*/ 9012321 w 10818821"/>
              <a:gd name="connsiteY1058" fmla="*/ 1985687 h 6687247"/>
              <a:gd name="connsiteX1059" fmla="*/ 9001194 w 10818821"/>
              <a:gd name="connsiteY1059" fmla="*/ 1994600 h 6687247"/>
              <a:gd name="connsiteX1060" fmla="*/ 8969578 w 10818821"/>
              <a:gd name="connsiteY1060" fmla="*/ 2013845 h 6687247"/>
              <a:gd name="connsiteX1061" fmla="*/ 8983244 w 10818821"/>
              <a:gd name="connsiteY1061" fmla="*/ 2051013 h 6687247"/>
              <a:gd name="connsiteX1062" fmla="*/ 8987252 w 10818821"/>
              <a:gd name="connsiteY1062" fmla="*/ 2065489 h 6687247"/>
              <a:gd name="connsiteX1063" fmla="*/ 9002336 w 10818821"/>
              <a:gd name="connsiteY1063" fmla="*/ 2051755 h 6687247"/>
              <a:gd name="connsiteX1064" fmla="*/ 9014802 w 10818821"/>
              <a:gd name="connsiteY1064" fmla="*/ 2014617 h 6687247"/>
              <a:gd name="connsiteX1065" fmla="*/ 9052822 w 10818821"/>
              <a:gd name="connsiteY1065" fmla="*/ 1973724 h 6687247"/>
              <a:gd name="connsiteX1066" fmla="*/ 9066635 w 10818821"/>
              <a:gd name="connsiteY1066" fmla="*/ 1973356 h 6687247"/>
              <a:gd name="connsiteX1067" fmla="*/ 9074600 w 10818821"/>
              <a:gd name="connsiteY1067" fmla="*/ 1996785 h 6687247"/>
              <a:gd name="connsiteX1068" fmla="*/ 9121450 w 10818821"/>
              <a:gd name="connsiteY1068" fmla="*/ 1957918 h 6687247"/>
              <a:gd name="connsiteX1069" fmla="*/ 9150924 w 10818821"/>
              <a:gd name="connsiteY1069" fmla="*/ 1942520 h 6687247"/>
              <a:gd name="connsiteX1070" fmla="*/ 9285067 w 10818821"/>
              <a:gd name="connsiteY1070" fmla="*/ 1844330 h 6687247"/>
              <a:gd name="connsiteX1071" fmla="*/ 9350282 w 10818821"/>
              <a:gd name="connsiteY1071" fmla="*/ 1800976 h 6687247"/>
              <a:gd name="connsiteX1072" fmla="*/ 9409017 w 10818821"/>
              <a:gd name="connsiteY1072" fmla="*/ 1757268 h 6687247"/>
              <a:gd name="connsiteX1073" fmla="*/ 9409164 w 10818821"/>
              <a:gd name="connsiteY1073" fmla="*/ 1757221 h 6687247"/>
              <a:gd name="connsiteX1074" fmla="*/ 9413670 w 10818821"/>
              <a:gd name="connsiteY1074" fmla="*/ 1753807 h 6687247"/>
              <a:gd name="connsiteX1075" fmla="*/ 9409017 w 10818821"/>
              <a:gd name="connsiteY1075" fmla="*/ 1757268 h 6687247"/>
              <a:gd name="connsiteX1076" fmla="*/ 9401187 w 10818821"/>
              <a:gd name="connsiteY1076" fmla="*/ 1759797 h 6687247"/>
              <a:gd name="connsiteX1077" fmla="*/ 9411233 w 10818821"/>
              <a:gd name="connsiteY1077" fmla="*/ 1748714 h 6687247"/>
              <a:gd name="connsiteX1078" fmla="*/ 9415739 w 10818821"/>
              <a:gd name="connsiteY1078" fmla="*/ 1745301 h 6687247"/>
              <a:gd name="connsiteX1079" fmla="*/ 9412267 w 10818821"/>
              <a:gd name="connsiteY1079" fmla="*/ 1744462 h 6687247"/>
              <a:gd name="connsiteX1080" fmla="*/ 9290236 w 10818821"/>
              <a:gd name="connsiteY1080" fmla="*/ 1823067 h 6687247"/>
              <a:gd name="connsiteX1081" fmla="*/ 9289869 w 10818821"/>
              <a:gd name="connsiteY1081" fmla="*/ 1809472 h 6687247"/>
              <a:gd name="connsiteX1082" fmla="*/ 9323846 w 10818821"/>
              <a:gd name="connsiteY1082" fmla="*/ 1790658 h 6687247"/>
              <a:gd name="connsiteX1083" fmla="*/ 9375851 w 10818821"/>
              <a:gd name="connsiteY1083" fmla="*/ 1758185 h 6687247"/>
              <a:gd name="connsiteX1084" fmla="*/ 9553352 w 10818821"/>
              <a:gd name="connsiteY1084" fmla="*/ 1647948 h 6687247"/>
              <a:gd name="connsiteX1085" fmla="*/ 9572780 w 10818821"/>
              <a:gd name="connsiteY1085" fmla="*/ 1643632 h 6687247"/>
              <a:gd name="connsiteX1086" fmla="*/ 9647681 w 10818821"/>
              <a:gd name="connsiteY1086" fmla="*/ 1607681 h 6687247"/>
              <a:gd name="connsiteX1087" fmla="*/ 9657727 w 10818821"/>
              <a:gd name="connsiteY1087" fmla="*/ 1596600 h 6687247"/>
              <a:gd name="connsiteX1088" fmla="*/ 9694143 w 10818821"/>
              <a:gd name="connsiteY1088" fmla="*/ 1582877 h 6687247"/>
              <a:gd name="connsiteX1089" fmla="*/ 9687199 w 10818821"/>
              <a:gd name="connsiteY1089" fmla="*/ 1581200 h 6687247"/>
              <a:gd name="connsiteX1090" fmla="*/ 9714995 w 10818821"/>
              <a:gd name="connsiteY1090" fmla="*/ 1570621 h 6687247"/>
              <a:gd name="connsiteX1091" fmla="*/ 9723982 w 10818821"/>
              <a:gd name="connsiteY1091" fmla="*/ 1580979 h 6687247"/>
              <a:gd name="connsiteX1092" fmla="*/ 9708030 w 10818821"/>
              <a:gd name="connsiteY1092" fmla="*/ 1586228 h 6687247"/>
              <a:gd name="connsiteX1093" fmla="*/ 9652344 w 10818821"/>
              <a:gd name="connsiteY1093" fmla="*/ 1620622 h 6687247"/>
              <a:gd name="connsiteX1094" fmla="*/ 9598219 w 10818821"/>
              <a:gd name="connsiteY1094" fmla="*/ 1650688 h 6687247"/>
              <a:gd name="connsiteX1095" fmla="*/ 9589104 w 10818821"/>
              <a:gd name="connsiteY1095" fmla="*/ 1652073 h 6687247"/>
              <a:gd name="connsiteX1096" fmla="*/ 9588070 w 10818821"/>
              <a:gd name="connsiteY1096" fmla="*/ 1656326 h 6687247"/>
              <a:gd name="connsiteX1097" fmla="*/ 9598219 w 10818821"/>
              <a:gd name="connsiteY1097" fmla="*/ 1650688 h 6687247"/>
              <a:gd name="connsiteX1098" fmla="*/ 9600555 w 10818821"/>
              <a:gd name="connsiteY1098" fmla="*/ 1650336 h 6687247"/>
              <a:gd name="connsiteX1099" fmla="*/ 9595013 w 10818821"/>
              <a:gd name="connsiteY1099" fmla="*/ 1658001 h 6687247"/>
              <a:gd name="connsiteX1100" fmla="*/ 9593979 w 10818821"/>
              <a:gd name="connsiteY1100" fmla="*/ 1662254 h 6687247"/>
              <a:gd name="connsiteX1101" fmla="*/ 9730264 w 10818821"/>
              <a:gd name="connsiteY1101" fmla="*/ 1600597 h 6687247"/>
              <a:gd name="connsiteX1102" fmla="*/ 9739105 w 10818821"/>
              <a:gd name="connsiteY1102" fmla="*/ 1598404 h 6687247"/>
              <a:gd name="connsiteX1103" fmla="*/ 9751485 w 10818821"/>
              <a:gd name="connsiteY1103" fmla="*/ 1612670 h 6687247"/>
              <a:gd name="connsiteX1104" fmla="*/ 9680230 w 10818821"/>
              <a:gd name="connsiteY1104" fmla="*/ 1641986 h 6687247"/>
              <a:gd name="connsiteX1105" fmla="*/ 9574257 w 10818821"/>
              <a:gd name="connsiteY1105" fmla="*/ 1698014 h 6687247"/>
              <a:gd name="connsiteX1106" fmla="*/ 9499356 w 10818821"/>
              <a:gd name="connsiteY1106" fmla="*/ 1733967 h 6687247"/>
              <a:gd name="connsiteX1107" fmla="*/ 9505634 w 10818821"/>
              <a:gd name="connsiteY1107" fmla="*/ 1753489 h 6687247"/>
              <a:gd name="connsiteX1108" fmla="*/ 9481702 w 10818821"/>
              <a:gd name="connsiteY1108" fmla="*/ 1761219 h 6687247"/>
              <a:gd name="connsiteX1109" fmla="*/ 9480298 w 10818821"/>
              <a:gd name="connsiteY1109" fmla="*/ 1751876 h 6687247"/>
              <a:gd name="connsiteX1110" fmla="*/ 9352359 w 10818821"/>
              <a:gd name="connsiteY1110" fmla="*/ 1824551 h 6687247"/>
              <a:gd name="connsiteX1111" fmla="*/ 9291716 w 10818821"/>
              <a:gd name="connsiteY1111" fmla="*/ 1877448 h 6687247"/>
              <a:gd name="connsiteX1112" fmla="*/ 9220655 w 10818821"/>
              <a:gd name="connsiteY1112" fmla="*/ 1927831 h 6687247"/>
              <a:gd name="connsiteX1113" fmla="*/ 9245622 w 10818821"/>
              <a:gd name="connsiteY1113" fmla="*/ 1915849 h 6687247"/>
              <a:gd name="connsiteX1114" fmla="*/ 9242520 w 10818821"/>
              <a:gd name="connsiteY1114" fmla="*/ 1928606 h 6687247"/>
              <a:gd name="connsiteX1115" fmla="*/ 9191921 w 10818821"/>
              <a:gd name="connsiteY1115" fmla="*/ 1970420 h 6687247"/>
              <a:gd name="connsiteX1116" fmla="*/ 9180472 w 10818821"/>
              <a:gd name="connsiteY1116" fmla="*/ 1972159 h 6687247"/>
              <a:gd name="connsiteX1117" fmla="*/ 9177664 w 10818821"/>
              <a:gd name="connsiteY1117" fmla="*/ 1953474 h 6687247"/>
              <a:gd name="connsiteX1118" fmla="*/ 9146956 w 10818821"/>
              <a:gd name="connsiteY1118" fmla="*/ 1981519 h 6687247"/>
              <a:gd name="connsiteX1119" fmla="*/ 9130077 w 10818821"/>
              <a:gd name="connsiteY1119" fmla="*/ 1995532 h 6687247"/>
              <a:gd name="connsiteX1120" fmla="*/ 9140939 w 10818821"/>
              <a:gd name="connsiteY1120" fmla="*/ 2010387 h 6687247"/>
              <a:gd name="connsiteX1121" fmla="*/ 9135394 w 10818821"/>
              <a:gd name="connsiteY1121" fmla="*/ 2013597 h 6687247"/>
              <a:gd name="connsiteX1122" fmla="*/ 9137681 w 10818821"/>
              <a:gd name="connsiteY1122" fmla="*/ 2020320 h 6687247"/>
              <a:gd name="connsiteX1123" fmla="*/ 9050717 w 10818821"/>
              <a:gd name="connsiteY1123" fmla="*/ 2110014 h 6687247"/>
              <a:gd name="connsiteX1124" fmla="*/ 9085100 w 10818821"/>
              <a:gd name="connsiteY1124" fmla="*/ 2090121 h 6687247"/>
              <a:gd name="connsiteX1125" fmla="*/ 9096742 w 10818821"/>
              <a:gd name="connsiteY1125" fmla="*/ 2083382 h 6687247"/>
              <a:gd name="connsiteX1126" fmla="*/ 9102844 w 10818821"/>
              <a:gd name="connsiteY1126" fmla="*/ 2079854 h 6687247"/>
              <a:gd name="connsiteX1127" fmla="*/ 9105129 w 10818821"/>
              <a:gd name="connsiteY1127" fmla="*/ 2086576 h 6687247"/>
              <a:gd name="connsiteX1128" fmla="*/ 9056481 w 10818821"/>
              <a:gd name="connsiteY1128" fmla="*/ 2146481 h 6687247"/>
              <a:gd name="connsiteX1129" fmla="*/ 9073671 w 10818821"/>
              <a:gd name="connsiteY1129" fmla="*/ 2136533 h 6687247"/>
              <a:gd name="connsiteX1130" fmla="*/ 9083151 w 10818821"/>
              <a:gd name="connsiteY1130" fmla="*/ 2123427 h 6687247"/>
              <a:gd name="connsiteX1131" fmla="*/ 9093148 w 10818821"/>
              <a:gd name="connsiteY1131" fmla="*/ 2133308 h 6687247"/>
              <a:gd name="connsiteX1132" fmla="*/ 9109326 w 10818821"/>
              <a:gd name="connsiteY1132" fmla="*/ 2131174 h 6687247"/>
              <a:gd name="connsiteX1133" fmla="*/ 9168036 w 10818821"/>
              <a:gd name="connsiteY1133" fmla="*/ 2097034 h 6687247"/>
              <a:gd name="connsiteX1134" fmla="*/ 9187465 w 10818821"/>
              <a:gd name="connsiteY1134" fmla="*/ 2092720 h 6687247"/>
              <a:gd name="connsiteX1135" fmla="*/ 9262364 w 10818821"/>
              <a:gd name="connsiteY1135" fmla="*/ 2056768 h 6687247"/>
              <a:gd name="connsiteX1136" fmla="*/ 9272410 w 10818821"/>
              <a:gd name="connsiteY1136" fmla="*/ 2045684 h 6687247"/>
              <a:gd name="connsiteX1137" fmla="*/ 9308826 w 10818821"/>
              <a:gd name="connsiteY1137" fmla="*/ 2031963 h 6687247"/>
              <a:gd name="connsiteX1138" fmla="*/ 9301883 w 10818821"/>
              <a:gd name="connsiteY1138" fmla="*/ 2030288 h 6687247"/>
              <a:gd name="connsiteX1139" fmla="*/ 9325209 w 10818821"/>
              <a:gd name="connsiteY1139" fmla="*/ 2021409 h 6687247"/>
              <a:gd name="connsiteX1140" fmla="*/ 9359839 w 10818821"/>
              <a:gd name="connsiteY1140" fmla="*/ 1992990 h 6687247"/>
              <a:gd name="connsiteX1141" fmla="*/ 9436700 w 10818821"/>
              <a:gd name="connsiteY1141" fmla="*/ 1943204 h 6687247"/>
              <a:gd name="connsiteX1142" fmla="*/ 9436785 w 10818821"/>
              <a:gd name="connsiteY1142" fmla="*/ 1938878 h 6687247"/>
              <a:gd name="connsiteX1143" fmla="*/ 9440489 w 10818821"/>
              <a:gd name="connsiteY1143" fmla="*/ 1934243 h 6687247"/>
              <a:gd name="connsiteX1144" fmla="*/ 9451348 w 10818821"/>
              <a:gd name="connsiteY1144" fmla="*/ 1933308 h 6687247"/>
              <a:gd name="connsiteX1145" fmla="*/ 9447644 w 10818821"/>
              <a:gd name="connsiteY1145" fmla="*/ 1937945 h 6687247"/>
              <a:gd name="connsiteX1146" fmla="*/ 9443941 w 10818821"/>
              <a:gd name="connsiteY1146" fmla="*/ 1942581 h 6687247"/>
              <a:gd name="connsiteX1147" fmla="*/ 9487885 w 10818821"/>
              <a:gd name="connsiteY1147" fmla="*/ 1912896 h 6687247"/>
              <a:gd name="connsiteX1148" fmla="*/ 9502195 w 10818821"/>
              <a:gd name="connsiteY1148" fmla="*/ 1920303 h 6687247"/>
              <a:gd name="connsiteX1149" fmla="*/ 9528563 w 10818821"/>
              <a:gd name="connsiteY1149" fmla="*/ 1903549 h 6687247"/>
              <a:gd name="connsiteX1150" fmla="*/ 9530793 w 10818821"/>
              <a:gd name="connsiteY1150" fmla="*/ 1896176 h 6687247"/>
              <a:gd name="connsiteX1151" fmla="*/ 9546589 w 10818821"/>
              <a:gd name="connsiteY1151" fmla="*/ 1892097 h 6687247"/>
              <a:gd name="connsiteX1152" fmla="*/ 9557085 w 10818821"/>
              <a:gd name="connsiteY1152" fmla="*/ 1885427 h 6687247"/>
              <a:gd name="connsiteX1153" fmla="*/ 9688839 w 10818821"/>
              <a:gd name="connsiteY1153" fmla="*/ 1800632 h 6687247"/>
              <a:gd name="connsiteX1154" fmla="*/ 9823620 w 10818821"/>
              <a:gd name="connsiteY1154" fmla="*/ 1745868 h 6687247"/>
              <a:gd name="connsiteX1155" fmla="*/ 9841721 w 10818821"/>
              <a:gd name="connsiteY1155" fmla="*/ 1744313 h 6687247"/>
              <a:gd name="connsiteX1156" fmla="*/ 9921948 w 10818821"/>
              <a:gd name="connsiteY1156" fmla="*/ 1707193 h 6687247"/>
              <a:gd name="connsiteX1157" fmla="*/ 9976499 w 10818821"/>
              <a:gd name="connsiteY1157" fmla="*/ 1689551 h 6687247"/>
              <a:gd name="connsiteX1158" fmla="*/ 9994599 w 10818821"/>
              <a:gd name="connsiteY1158" fmla="*/ 1687994 h 6687247"/>
              <a:gd name="connsiteX1159" fmla="*/ 9994514 w 10818821"/>
              <a:gd name="connsiteY1159" fmla="*/ 1692321 h 6687247"/>
              <a:gd name="connsiteX1160" fmla="*/ 9954442 w 10818821"/>
              <a:gd name="connsiteY1160" fmla="*/ 1708716 h 6687247"/>
              <a:gd name="connsiteX1161" fmla="*/ 9907045 w 10818821"/>
              <a:gd name="connsiteY1161" fmla="*/ 1730063 h 6687247"/>
              <a:gd name="connsiteX1162" fmla="*/ 9878086 w 10818821"/>
              <a:gd name="connsiteY1162" fmla="*/ 1732552 h 6687247"/>
              <a:gd name="connsiteX1163" fmla="*/ 9805097 w 10818821"/>
              <a:gd name="connsiteY1163" fmla="*/ 1769050 h 6687247"/>
              <a:gd name="connsiteX1164" fmla="*/ 9797879 w 10818821"/>
              <a:gd name="connsiteY1164" fmla="*/ 1768591 h 6687247"/>
              <a:gd name="connsiteX1165" fmla="*/ 9786222 w 10818821"/>
              <a:gd name="connsiteY1165" fmla="*/ 1773050 h 6687247"/>
              <a:gd name="connsiteX1166" fmla="*/ 9788237 w 10818821"/>
              <a:gd name="connsiteY1166" fmla="*/ 1778974 h 6687247"/>
              <a:gd name="connsiteX1167" fmla="*/ 9781044 w 10818821"/>
              <a:gd name="connsiteY1167" fmla="*/ 1798805 h 6687247"/>
              <a:gd name="connsiteX1168" fmla="*/ 9844261 w 10818821"/>
              <a:gd name="connsiteY1168" fmla="*/ 1762229 h 6687247"/>
              <a:gd name="connsiteX1169" fmla="*/ 9899306 w 10818821"/>
              <a:gd name="connsiteY1169" fmla="*/ 1762133 h 6687247"/>
              <a:gd name="connsiteX1170" fmla="*/ 9971461 w 10818821"/>
              <a:gd name="connsiteY1170" fmla="*/ 1728430 h 6687247"/>
              <a:gd name="connsiteX1171" fmla="*/ 9959815 w 10818821"/>
              <a:gd name="connsiteY1171" fmla="*/ 1735168 h 6687247"/>
              <a:gd name="connsiteX1172" fmla="*/ 9959173 w 10818821"/>
              <a:gd name="connsiteY1172" fmla="*/ 1736388 h 6687247"/>
              <a:gd name="connsiteX1173" fmla="*/ 9979058 w 10818821"/>
              <a:gd name="connsiteY1173" fmla="*/ 1725901 h 6687247"/>
              <a:gd name="connsiteX1174" fmla="*/ 10014430 w 10818821"/>
              <a:gd name="connsiteY1174" fmla="*/ 1710801 h 6687247"/>
              <a:gd name="connsiteX1175" fmla="*/ 10024476 w 10818821"/>
              <a:gd name="connsiteY1175" fmla="*/ 1699718 h 6687247"/>
              <a:gd name="connsiteX1176" fmla="*/ 10060892 w 10818821"/>
              <a:gd name="connsiteY1176" fmla="*/ 1685996 h 6687247"/>
              <a:gd name="connsiteX1177" fmla="*/ 10053948 w 10818821"/>
              <a:gd name="connsiteY1177" fmla="*/ 1684319 h 6687247"/>
              <a:gd name="connsiteX1178" fmla="*/ 10081743 w 10818821"/>
              <a:gd name="connsiteY1178" fmla="*/ 1673741 h 6687247"/>
              <a:gd name="connsiteX1179" fmla="*/ 10090732 w 10818821"/>
              <a:gd name="connsiteY1179" fmla="*/ 1684097 h 6687247"/>
              <a:gd name="connsiteX1180" fmla="*/ 10074779 w 10818821"/>
              <a:gd name="connsiteY1180" fmla="*/ 1689347 h 6687247"/>
              <a:gd name="connsiteX1181" fmla="*/ 10019093 w 10818821"/>
              <a:gd name="connsiteY1181" fmla="*/ 1723743 h 6687247"/>
              <a:gd name="connsiteX1182" fmla="*/ 9964968 w 10818821"/>
              <a:gd name="connsiteY1182" fmla="*/ 1753809 h 6687247"/>
              <a:gd name="connsiteX1183" fmla="*/ 9955852 w 10818821"/>
              <a:gd name="connsiteY1183" fmla="*/ 1755193 h 6687247"/>
              <a:gd name="connsiteX1184" fmla="*/ 9954818 w 10818821"/>
              <a:gd name="connsiteY1184" fmla="*/ 1759444 h 6687247"/>
              <a:gd name="connsiteX1185" fmla="*/ 9955636 w 10818821"/>
              <a:gd name="connsiteY1185" fmla="*/ 1758990 h 6687247"/>
              <a:gd name="connsiteX1186" fmla="*/ 9956915 w 10818821"/>
              <a:gd name="connsiteY1186" fmla="*/ 1757663 h 6687247"/>
              <a:gd name="connsiteX1187" fmla="*/ 9957914 w 10818821"/>
              <a:gd name="connsiteY1187" fmla="*/ 1757725 h 6687247"/>
              <a:gd name="connsiteX1188" fmla="*/ 9964968 w 10818821"/>
              <a:gd name="connsiteY1188" fmla="*/ 1753809 h 6687247"/>
              <a:gd name="connsiteX1189" fmla="*/ 9967303 w 10818821"/>
              <a:gd name="connsiteY1189" fmla="*/ 1753452 h 6687247"/>
              <a:gd name="connsiteX1190" fmla="*/ 9961763 w 10818821"/>
              <a:gd name="connsiteY1190" fmla="*/ 1761122 h 6687247"/>
              <a:gd name="connsiteX1191" fmla="*/ 9961341 w 10818821"/>
              <a:gd name="connsiteY1191" fmla="*/ 1762860 h 6687247"/>
              <a:gd name="connsiteX1192" fmla="*/ 9970497 w 10818821"/>
              <a:gd name="connsiteY1192" fmla="*/ 1761400 h 6687247"/>
              <a:gd name="connsiteX1193" fmla="*/ 10031088 w 10818821"/>
              <a:gd name="connsiteY1193" fmla="*/ 1736766 h 6687247"/>
              <a:gd name="connsiteX1194" fmla="*/ 10032391 w 10818821"/>
              <a:gd name="connsiteY1194" fmla="*/ 1736114 h 6687247"/>
              <a:gd name="connsiteX1195" fmla="*/ 10032502 w 10818821"/>
              <a:gd name="connsiteY1195" fmla="*/ 1735962 h 6687247"/>
              <a:gd name="connsiteX1196" fmla="*/ 10057628 w 10818821"/>
              <a:gd name="connsiteY1196" fmla="*/ 1718375 h 6687247"/>
              <a:gd name="connsiteX1197" fmla="*/ 10114447 w 10818821"/>
              <a:gd name="connsiteY1197" fmla="*/ 1688478 h 6687247"/>
              <a:gd name="connsiteX1198" fmla="*/ 10117553 w 10818821"/>
              <a:gd name="connsiteY1198" fmla="*/ 1686913 h 6687247"/>
              <a:gd name="connsiteX1199" fmla="*/ 10127524 w 10818821"/>
              <a:gd name="connsiteY1199" fmla="*/ 1681276 h 6687247"/>
              <a:gd name="connsiteX1200" fmla="*/ 10134846 w 10818821"/>
              <a:gd name="connsiteY1200" fmla="*/ 1676325 h 6687247"/>
              <a:gd name="connsiteX1201" fmla="*/ 10139931 w 10818821"/>
              <a:gd name="connsiteY1201" fmla="*/ 1675023 h 6687247"/>
              <a:gd name="connsiteX1202" fmla="*/ 10204207 w 10818821"/>
              <a:gd name="connsiteY1202" fmla="*/ 1640106 h 6687247"/>
              <a:gd name="connsiteX1203" fmla="*/ 10283126 w 10818821"/>
              <a:gd name="connsiteY1203" fmla="*/ 1595289 h 6687247"/>
              <a:gd name="connsiteX1204" fmla="*/ 10368355 w 10818821"/>
              <a:gd name="connsiteY1204" fmla="*/ 1561149 h 6687247"/>
              <a:gd name="connsiteX1205" fmla="*/ 10493657 w 10818821"/>
              <a:gd name="connsiteY1205" fmla="*/ 1510588 h 6687247"/>
              <a:gd name="connsiteX1206" fmla="*/ 10593743 w 10818821"/>
              <a:gd name="connsiteY1206" fmla="*/ 1494155 h 6687247"/>
              <a:gd name="connsiteX1207" fmla="*/ 10578487 w 10818821"/>
              <a:gd name="connsiteY1207" fmla="*/ 1498066 h 6687247"/>
              <a:gd name="connsiteX1208" fmla="*/ 10586422 w 10818821"/>
              <a:gd name="connsiteY1208" fmla="*/ 1499106 h 6687247"/>
              <a:gd name="connsiteX1209" fmla="*/ 10591506 w 10818821"/>
              <a:gd name="connsiteY1209" fmla="*/ 1497801 h 6687247"/>
              <a:gd name="connsiteX1210" fmla="*/ 10584184 w 10818821"/>
              <a:gd name="connsiteY1210" fmla="*/ 1502753 h 6687247"/>
              <a:gd name="connsiteX1211" fmla="*/ 10581949 w 10818821"/>
              <a:gd name="connsiteY1211" fmla="*/ 1506399 h 6687247"/>
              <a:gd name="connsiteX1212" fmla="*/ 10693217 w 10818821"/>
              <a:gd name="connsiteY1212" fmla="*/ 1471729 h 6687247"/>
              <a:gd name="connsiteX1213" fmla="*/ 10804701 w 10818821"/>
              <a:gd name="connsiteY1213" fmla="*/ 1464667 h 6687247"/>
              <a:gd name="connsiteX1214" fmla="*/ 10618771 w 10818821"/>
              <a:gd name="connsiteY1214" fmla="*/ 1509252 h 6687247"/>
              <a:gd name="connsiteX1215" fmla="*/ 10596805 w 10818821"/>
              <a:gd name="connsiteY1215" fmla="*/ 1524102 h 6687247"/>
              <a:gd name="connsiteX1216" fmla="*/ 10545337 w 10818821"/>
              <a:gd name="connsiteY1216" fmla="*/ 1531149 h 6687247"/>
              <a:gd name="connsiteX1217" fmla="*/ 10505878 w 10818821"/>
              <a:gd name="connsiteY1217" fmla="*/ 1553558 h 6687247"/>
              <a:gd name="connsiteX1218" fmla="*/ 10451561 w 10818821"/>
              <a:gd name="connsiteY1218" fmla="*/ 1558259 h 6687247"/>
              <a:gd name="connsiteX1219" fmla="*/ 10450337 w 10818821"/>
              <a:gd name="connsiteY1219" fmla="*/ 1546281 h 6687247"/>
              <a:gd name="connsiteX1220" fmla="*/ 10412500 w 10818821"/>
              <a:gd name="connsiteY1220" fmla="*/ 1559055 h 6687247"/>
              <a:gd name="connsiteX1221" fmla="*/ 10415351 w 10818821"/>
              <a:gd name="connsiteY1221" fmla="*/ 1561397 h 6687247"/>
              <a:gd name="connsiteX1222" fmla="*/ 10420437 w 10818821"/>
              <a:gd name="connsiteY1222" fmla="*/ 1560094 h 6687247"/>
              <a:gd name="connsiteX1223" fmla="*/ 10418199 w 10818821"/>
              <a:gd name="connsiteY1223" fmla="*/ 1563742 h 6687247"/>
              <a:gd name="connsiteX1224" fmla="*/ 10428983 w 10818821"/>
              <a:gd name="connsiteY1224" fmla="*/ 1567121 h 6687247"/>
              <a:gd name="connsiteX1225" fmla="*/ 10401319 w 10818821"/>
              <a:gd name="connsiteY1225" fmla="*/ 1577287 h 6687247"/>
              <a:gd name="connsiteX1226" fmla="*/ 10399082 w 10818821"/>
              <a:gd name="connsiteY1226" fmla="*/ 1580933 h 6687247"/>
              <a:gd name="connsiteX1227" fmla="*/ 10396233 w 10818821"/>
              <a:gd name="connsiteY1227" fmla="*/ 1578590 h 6687247"/>
              <a:gd name="connsiteX1228" fmla="*/ 10388911 w 10818821"/>
              <a:gd name="connsiteY1228" fmla="*/ 1583540 h 6687247"/>
              <a:gd name="connsiteX1229" fmla="*/ 10386062 w 10818821"/>
              <a:gd name="connsiteY1229" fmla="*/ 1581197 h 6687247"/>
              <a:gd name="connsiteX1230" fmla="*/ 10339280 w 10818821"/>
              <a:gd name="connsiteY1230" fmla="*/ 1608556 h 6687247"/>
              <a:gd name="connsiteX1231" fmla="*/ 10323448 w 10818821"/>
              <a:gd name="connsiteY1231" fmla="*/ 1612147 h 6687247"/>
              <a:gd name="connsiteX1232" fmla="*/ 10324096 w 10818821"/>
              <a:gd name="connsiteY1232" fmla="*/ 1612330 h 6687247"/>
              <a:gd name="connsiteX1233" fmla="*/ 10325095 w 10818821"/>
              <a:gd name="connsiteY1233" fmla="*/ 1612610 h 6687247"/>
              <a:gd name="connsiteX1234" fmla="*/ 10336551 w 10818821"/>
              <a:gd name="connsiteY1234" fmla="*/ 1611269 h 6687247"/>
              <a:gd name="connsiteX1235" fmla="*/ 10330838 w 10818821"/>
              <a:gd name="connsiteY1235" fmla="*/ 1618767 h 6687247"/>
              <a:gd name="connsiteX1236" fmla="*/ 10326263 w 10818821"/>
              <a:gd name="connsiteY1236" fmla="*/ 1622033 h 6687247"/>
              <a:gd name="connsiteX1237" fmla="*/ 10315970 w 10818821"/>
              <a:gd name="connsiteY1237" fmla="*/ 1632796 h 6687247"/>
              <a:gd name="connsiteX1238" fmla="*/ 10313669 w 10818821"/>
              <a:gd name="connsiteY1238" fmla="*/ 1627604 h 6687247"/>
              <a:gd name="connsiteX1239" fmla="*/ 10305652 w 10818821"/>
              <a:gd name="connsiteY1239" fmla="*/ 1629908 h 6687247"/>
              <a:gd name="connsiteX1240" fmla="*/ 10311366 w 10818821"/>
              <a:gd name="connsiteY1240" fmla="*/ 1622411 h 6687247"/>
              <a:gd name="connsiteX1241" fmla="*/ 10315941 w 10818821"/>
              <a:gd name="connsiteY1241" fmla="*/ 1619143 h 6687247"/>
              <a:gd name="connsiteX1242" fmla="*/ 10315456 w 10818821"/>
              <a:gd name="connsiteY1242" fmla="*/ 1619328 h 6687247"/>
              <a:gd name="connsiteX1243" fmla="*/ 10281449 w 10818821"/>
              <a:gd name="connsiteY1243" fmla="*/ 1632228 h 6687247"/>
              <a:gd name="connsiteX1244" fmla="*/ 10269905 w 10818821"/>
              <a:gd name="connsiteY1244" fmla="*/ 1641153 h 6687247"/>
              <a:gd name="connsiteX1245" fmla="*/ 10209514 w 10818821"/>
              <a:gd name="connsiteY1245" fmla="*/ 1718142 h 6687247"/>
              <a:gd name="connsiteX1246" fmla="*/ 10206134 w 10818821"/>
              <a:gd name="connsiteY1246" fmla="*/ 1727718 h 6687247"/>
              <a:gd name="connsiteX1247" fmla="*/ 10135292 w 10818821"/>
              <a:gd name="connsiteY1247" fmla="*/ 1784797 h 6687247"/>
              <a:gd name="connsiteX1248" fmla="*/ 10130721 w 10818821"/>
              <a:gd name="connsiteY1248" fmla="*/ 1771353 h 6687247"/>
              <a:gd name="connsiteX1249" fmla="*/ 10058484 w 10818821"/>
              <a:gd name="connsiteY1249" fmla="*/ 1781393 h 6687247"/>
              <a:gd name="connsiteX1250" fmla="*/ 10057511 w 10818821"/>
              <a:gd name="connsiteY1250" fmla="*/ 1798046 h 6687247"/>
              <a:gd name="connsiteX1251" fmla="*/ 10046839 w 10818821"/>
              <a:gd name="connsiteY1251" fmla="*/ 1788132 h 6687247"/>
              <a:gd name="connsiteX1252" fmla="*/ 9976213 w 10818821"/>
              <a:gd name="connsiteY1252" fmla="*/ 1884885 h 6687247"/>
              <a:gd name="connsiteX1253" fmla="*/ 9920611 w 10818821"/>
              <a:gd name="connsiteY1253" fmla="*/ 1885300 h 6687247"/>
              <a:gd name="connsiteX1254" fmla="*/ 9826914 w 10818821"/>
              <a:gd name="connsiteY1254" fmla="*/ 1955179 h 6687247"/>
              <a:gd name="connsiteX1255" fmla="*/ 9732578 w 10818821"/>
              <a:gd name="connsiteY1255" fmla="*/ 2001718 h 6687247"/>
              <a:gd name="connsiteX1256" fmla="*/ 9741600 w 10818821"/>
              <a:gd name="connsiteY1256" fmla="*/ 2028251 h 6687247"/>
              <a:gd name="connsiteX1257" fmla="*/ 9678385 w 10818821"/>
              <a:gd name="connsiteY1257" fmla="*/ 2064829 h 6687247"/>
              <a:gd name="connsiteX1258" fmla="*/ 9668053 w 10818821"/>
              <a:gd name="connsiteY1258" fmla="*/ 2094942 h 6687247"/>
              <a:gd name="connsiteX1259" fmla="*/ 9671958 w 10818821"/>
              <a:gd name="connsiteY1259" fmla="*/ 2106431 h 6687247"/>
              <a:gd name="connsiteX1260" fmla="*/ 9678451 w 10818821"/>
              <a:gd name="connsiteY1260" fmla="*/ 2103314 h 6687247"/>
              <a:gd name="connsiteX1261" fmla="*/ 9855954 w 10818821"/>
              <a:gd name="connsiteY1261" fmla="*/ 1993078 h 6687247"/>
              <a:gd name="connsiteX1262" fmla="*/ 9875381 w 10818821"/>
              <a:gd name="connsiteY1262" fmla="*/ 1988761 h 6687247"/>
              <a:gd name="connsiteX1263" fmla="*/ 9950283 w 10818821"/>
              <a:gd name="connsiteY1263" fmla="*/ 1952811 h 6687247"/>
              <a:gd name="connsiteX1264" fmla="*/ 9960329 w 10818821"/>
              <a:gd name="connsiteY1264" fmla="*/ 1941730 h 6687247"/>
              <a:gd name="connsiteX1265" fmla="*/ 9996745 w 10818821"/>
              <a:gd name="connsiteY1265" fmla="*/ 1928004 h 6687247"/>
              <a:gd name="connsiteX1266" fmla="*/ 9989803 w 10818821"/>
              <a:gd name="connsiteY1266" fmla="*/ 1926331 h 6687247"/>
              <a:gd name="connsiteX1267" fmla="*/ 10017597 w 10818821"/>
              <a:gd name="connsiteY1267" fmla="*/ 1915753 h 6687247"/>
              <a:gd name="connsiteX1268" fmla="*/ 10023035 w 10818821"/>
              <a:gd name="connsiteY1268" fmla="*/ 1922016 h 6687247"/>
              <a:gd name="connsiteX1269" fmla="*/ 10096849 w 10818821"/>
              <a:gd name="connsiteY1269" fmla="*/ 1873107 h 6687247"/>
              <a:gd name="connsiteX1270" fmla="*/ 10187817 w 10818821"/>
              <a:gd name="connsiteY1270" fmla="*/ 1820210 h 6687247"/>
              <a:gd name="connsiteX1271" fmla="*/ 10207245 w 10818821"/>
              <a:gd name="connsiteY1271" fmla="*/ 1815894 h 6687247"/>
              <a:gd name="connsiteX1272" fmla="*/ 10282145 w 10818821"/>
              <a:gd name="connsiteY1272" fmla="*/ 1779945 h 6687247"/>
              <a:gd name="connsiteX1273" fmla="*/ 10292190 w 10818821"/>
              <a:gd name="connsiteY1273" fmla="*/ 1768863 h 6687247"/>
              <a:gd name="connsiteX1274" fmla="*/ 10328608 w 10818821"/>
              <a:gd name="connsiteY1274" fmla="*/ 1755141 h 6687247"/>
              <a:gd name="connsiteX1275" fmla="*/ 10321665 w 10818821"/>
              <a:gd name="connsiteY1275" fmla="*/ 1753464 h 6687247"/>
              <a:gd name="connsiteX1276" fmla="*/ 10349459 w 10818821"/>
              <a:gd name="connsiteY1276" fmla="*/ 1742885 h 6687247"/>
              <a:gd name="connsiteX1277" fmla="*/ 10358448 w 10818821"/>
              <a:gd name="connsiteY1277" fmla="*/ 1753242 h 6687247"/>
              <a:gd name="connsiteX1278" fmla="*/ 10342495 w 10818821"/>
              <a:gd name="connsiteY1278" fmla="*/ 1758490 h 6687247"/>
              <a:gd name="connsiteX1279" fmla="*/ 10286809 w 10818821"/>
              <a:gd name="connsiteY1279" fmla="*/ 1792887 h 6687247"/>
              <a:gd name="connsiteX1280" fmla="*/ 10232684 w 10818821"/>
              <a:gd name="connsiteY1280" fmla="*/ 1822951 h 6687247"/>
              <a:gd name="connsiteX1281" fmla="*/ 10223568 w 10818821"/>
              <a:gd name="connsiteY1281" fmla="*/ 1824337 h 6687247"/>
              <a:gd name="connsiteX1282" fmla="*/ 10222534 w 10818821"/>
              <a:gd name="connsiteY1282" fmla="*/ 1828589 h 6687247"/>
              <a:gd name="connsiteX1283" fmla="*/ 10232684 w 10818821"/>
              <a:gd name="connsiteY1283" fmla="*/ 1822951 h 6687247"/>
              <a:gd name="connsiteX1284" fmla="*/ 10235020 w 10818821"/>
              <a:gd name="connsiteY1284" fmla="*/ 1822597 h 6687247"/>
              <a:gd name="connsiteX1285" fmla="*/ 10229477 w 10818821"/>
              <a:gd name="connsiteY1285" fmla="*/ 1830266 h 6687247"/>
              <a:gd name="connsiteX1286" fmla="*/ 10228443 w 10818821"/>
              <a:gd name="connsiteY1286" fmla="*/ 1834516 h 6687247"/>
              <a:gd name="connsiteX1287" fmla="*/ 10231751 w 10818821"/>
              <a:gd name="connsiteY1287" fmla="*/ 1833170 h 6687247"/>
              <a:gd name="connsiteX1288" fmla="*/ 10238844 w 10818821"/>
              <a:gd name="connsiteY1288" fmla="*/ 1829108 h 6687247"/>
              <a:gd name="connsiteX1289" fmla="*/ 10262735 w 10818821"/>
              <a:gd name="connsiteY1289" fmla="*/ 1814193 h 6687247"/>
              <a:gd name="connsiteX1290" fmla="*/ 10287062 w 10818821"/>
              <a:gd name="connsiteY1290" fmla="*/ 1802812 h 6687247"/>
              <a:gd name="connsiteX1291" fmla="*/ 10292222 w 10818821"/>
              <a:gd name="connsiteY1291" fmla="*/ 1801072 h 6687247"/>
              <a:gd name="connsiteX1292" fmla="*/ 10303632 w 10818821"/>
              <a:gd name="connsiteY1292" fmla="*/ 1794170 h 6687247"/>
              <a:gd name="connsiteX1293" fmla="*/ 10359969 w 10818821"/>
              <a:gd name="connsiteY1293" fmla="*/ 1774204 h 6687247"/>
              <a:gd name="connsiteX1294" fmla="*/ 10355519 w 10818821"/>
              <a:gd name="connsiteY1294" fmla="*/ 1777478 h 6687247"/>
              <a:gd name="connsiteX1295" fmla="*/ 10364729 w 10818821"/>
              <a:gd name="connsiteY1295" fmla="*/ 1772860 h 6687247"/>
              <a:gd name="connsiteX1296" fmla="*/ 10373569 w 10818821"/>
              <a:gd name="connsiteY1296" fmla="*/ 1770669 h 6687247"/>
              <a:gd name="connsiteX1297" fmla="*/ 10374207 w 10818821"/>
              <a:gd name="connsiteY1297" fmla="*/ 1771404 h 6687247"/>
              <a:gd name="connsiteX1298" fmla="*/ 10400126 w 10818821"/>
              <a:gd name="connsiteY1298" fmla="*/ 1757145 h 6687247"/>
              <a:gd name="connsiteX1299" fmla="*/ 10498569 w 10818821"/>
              <a:gd name="connsiteY1299" fmla="*/ 1707383 h 6687247"/>
              <a:gd name="connsiteX1300" fmla="*/ 10502038 w 10818821"/>
              <a:gd name="connsiteY1300" fmla="*/ 1722000 h 6687247"/>
              <a:gd name="connsiteX1301" fmla="*/ 10513493 w 10818821"/>
              <a:gd name="connsiteY1301" fmla="*/ 1720658 h 6687247"/>
              <a:gd name="connsiteX1302" fmla="*/ 10507781 w 10818821"/>
              <a:gd name="connsiteY1302" fmla="*/ 1728153 h 6687247"/>
              <a:gd name="connsiteX1303" fmla="*/ 10503202 w 10818821"/>
              <a:gd name="connsiteY1303" fmla="*/ 1731419 h 6687247"/>
              <a:gd name="connsiteX1304" fmla="*/ 10492912 w 10818821"/>
              <a:gd name="connsiteY1304" fmla="*/ 1742183 h 6687247"/>
              <a:gd name="connsiteX1305" fmla="*/ 10490609 w 10818821"/>
              <a:gd name="connsiteY1305" fmla="*/ 1736991 h 6687247"/>
              <a:gd name="connsiteX1306" fmla="*/ 10482592 w 10818821"/>
              <a:gd name="connsiteY1306" fmla="*/ 1739295 h 6687247"/>
              <a:gd name="connsiteX1307" fmla="*/ 10488308 w 10818821"/>
              <a:gd name="connsiteY1307" fmla="*/ 1731799 h 6687247"/>
              <a:gd name="connsiteX1308" fmla="*/ 10492883 w 10818821"/>
              <a:gd name="connsiteY1308" fmla="*/ 1728531 h 6687247"/>
              <a:gd name="connsiteX1309" fmla="*/ 10436796 w 10818821"/>
              <a:gd name="connsiteY1309" fmla="*/ 1758311 h 6687247"/>
              <a:gd name="connsiteX1310" fmla="*/ 10386994 w 10818821"/>
              <a:gd name="connsiteY1310" fmla="*/ 1780187 h 6687247"/>
              <a:gd name="connsiteX1311" fmla="*/ 10383635 w 10818821"/>
              <a:gd name="connsiteY1311" fmla="*/ 1782266 h 6687247"/>
              <a:gd name="connsiteX1312" fmla="*/ 10385949 w 10818821"/>
              <a:gd name="connsiteY1312" fmla="*/ 1784929 h 6687247"/>
              <a:gd name="connsiteX1313" fmla="*/ 10366212 w 10818821"/>
              <a:gd name="connsiteY1313" fmla="*/ 1793051 h 6687247"/>
              <a:gd name="connsiteX1314" fmla="*/ 10350945 w 10818821"/>
              <a:gd name="connsiteY1314" fmla="*/ 1802500 h 6687247"/>
              <a:gd name="connsiteX1315" fmla="*/ 10333337 w 10818821"/>
              <a:gd name="connsiteY1315" fmla="*/ 1807804 h 6687247"/>
              <a:gd name="connsiteX1316" fmla="*/ 10330516 w 10818821"/>
              <a:gd name="connsiteY1316" fmla="*/ 1807738 h 6687247"/>
              <a:gd name="connsiteX1317" fmla="*/ 10314693 w 10818821"/>
              <a:gd name="connsiteY1317" fmla="*/ 1814248 h 6687247"/>
              <a:gd name="connsiteX1318" fmla="*/ 10307060 w 10818821"/>
              <a:gd name="connsiteY1318" fmla="*/ 1818284 h 6687247"/>
              <a:gd name="connsiteX1319" fmla="*/ 10302143 w 10818821"/>
              <a:gd name="connsiteY1319" fmla="*/ 1822380 h 6687247"/>
              <a:gd name="connsiteX1320" fmla="*/ 10290280 w 10818821"/>
              <a:gd name="connsiteY1320" fmla="*/ 1835548 h 6687247"/>
              <a:gd name="connsiteX1321" fmla="*/ 10257907 w 10818821"/>
              <a:gd name="connsiteY1321" fmla="*/ 1847566 h 6687247"/>
              <a:gd name="connsiteX1322" fmla="*/ 10246808 w 10818821"/>
              <a:gd name="connsiteY1322" fmla="*/ 1855396 h 6687247"/>
              <a:gd name="connsiteX1323" fmla="*/ 10138313 w 10818821"/>
              <a:gd name="connsiteY1323" fmla="*/ 1934208 h 6687247"/>
              <a:gd name="connsiteX1324" fmla="*/ 10068278 w 10818821"/>
              <a:gd name="connsiteY1324" fmla="*/ 1979758 h 6687247"/>
              <a:gd name="connsiteX1325" fmla="*/ 10025518 w 10818821"/>
              <a:gd name="connsiteY1325" fmla="*/ 1996672 h 6687247"/>
              <a:gd name="connsiteX1326" fmla="*/ 10020191 w 10818821"/>
              <a:gd name="connsiteY1326" fmla="*/ 2000993 h 6687247"/>
              <a:gd name="connsiteX1327" fmla="*/ 10033949 w 10818821"/>
              <a:gd name="connsiteY1327" fmla="*/ 2004843 h 6687247"/>
              <a:gd name="connsiteX1328" fmla="*/ 10007315 w 10818821"/>
              <a:gd name="connsiteY1328" fmla="*/ 2025457 h 6687247"/>
              <a:gd name="connsiteX1329" fmla="*/ 10000613 w 10818821"/>
              <a:gd name="connsiteY1329" fmla="*/ 2028246 h 6687247"/>
              <a:gd name="connsiteX1330" fmla="*/ 10004892 w 10818821"/>
              <a:gd name="connsiteY1330" fmla="*/ 2051206 h 6687247"/>
              <a:gd name="connsiteX1331" fmla="*/ 9983768 w 10818821"/>
              <a:gd name="connsiteY1331" fmla="*/ 2071049 h 6687247"/>
              <a:gd name="connsiteX1332" fmla="*/ 9959840 w 10818821"/>
              <a:gd name="connsiteY1332" fmla="*/ 2061183 h 6687247"/>
              <a:gd name="connsiteX1333" fmla="*/ 9951795 w 10818821"/>
              <a:gd name="connsiteY1333" fmla="*/ 2098018 h 6687247"/>
              <a:gd name="connsiteX1334" fmla="*/ 9947223 w 10818821"/>
              <a:gd name="connsiteY1334" fmla="*/ 2084573 h 6687247"/>
              <a:gd name="connsiteX1335" fmla="*/ 9954297 w 10818821"/>
              <a:gd name="connsiteY1335" fmla="*/ 2064390 h 6687247"/>
              <a:gd name="connsiteX1336" fmla="*/ 9816858 w 10818821"/>
              <a:gd name="connsiteY1336" fmla="*/ 2167623 h 6687247"/>
              <a:gd name="connsiteX1337" fmla="*/ 9817616 w 10818821"/>
              <a:gd name="connsiteY1337" fmla="*/ 2191319 h 6687247"/>
              <a:gd name="connsiteX1338" fmla="*/ 9818307 w 10818821"/>
              <a:gd name="connsiteY1338" fmla="*/ 2191557 h 6687247"/>
              <a:gd name="connsiteX1339" fmla="*/ 9828913 w 10818821"/>
              <a:gd name="connsiteY1339" fmla="*/ 2182448 h 6687247"/>
              <a:gd name="connsiteX1340" fmla="*/ 9851708 w 10818821"/>
              <a:gd name="connsiteY1340" fmla="*/ 2166559 h 6687247"/>
              <a:gd name="connsiteX1341" fmla="*/ 9909440 w 10818821"/>
              <a:gd name="connsiteY1341" fmla="*/ 2134040 h 6687247"/>
              <a:gd name="connsiteX1342" fmla="*/ 9926380 w 10818821"/>
              <a:gd name="connsiteY1342" fmla="*/ 2129139 h 6687247"/>
              <a:gd name="connsiteX1343" fmla="*/ 9929048 w 10818821"/>
              <a:gd name="connsiteY1343" fmla="*/ 2127970 h 6687247"/>
              <a:gd name="connsiteX1344" fmla="*/ 9929182 w 10818821"/>
              <a:gd name="connsiteY1344" fmla="*/ 2127879 h 6687247"/>
              <a:gd name="connsiteX1345" fmla="*/ 9945957 w 10818821"/>
              <a:gd name="connsiteY1345" fmla="*/ 2116651 h 6687247"/>
              <a:gd name="connsiteX1346" fmla="*/ 9944817 w 10818821"/>
              <a:gd name="connsiteY1346" fmla="*/ 2116416 h 6687247"/>
              <a:gd name="connsiteX1347" fmla="*/ 9952386 w 10818821"/>
              <a:gd name="connsiteY1347" fmla="*/ 2108222 h 6687247"/>
              <a:gd name="connsiteX1348" fmla="*/ 9974285 w 10818821"/>
              <a:gd name="connsiteY1348" fmla="*/ 2097693 h 6687247"/>
              <a:gd name="connsiteX1349" fmla="*/ 9988064 w 10818821"/>
              <a:gd name="connsiteY1349" fmla="*/ 2088471 h 6687247"/>
              <a:gd name="connsiteX1350" fmla="*/ 10026114 w 10818821"/>
              <a:gd name="connsiteY1350" fmla="*/ 2070683 h 6687247"/>
              <a:gd name="connsiteX1351" fmla="*/ 10028932 w 10818821"/>
              <a:gd name="connsiteY1351" fmla="*/ 2072394 h 6687247"/>
              <a:gd name="connsiteX1352" fmla="*/ 10038817 w 10818821"/>
              <a:gd name="connsiteY1352" fmla="*/ 2068152 h 6687247"/>
              <a:gd name="connsiteX1353" fmla="*/ 10062212 w 10818821"/>
              <a:gd name="connsiteY1353" fmla="*/ 2064789 h 6687247"/>
              <a:gd name="connsiteX1354" fmla="*/ 10165704 w 10818821"/>
              <a:gd name="connsiteY1354" fmla="*/ 2017875 h 6687247"/>
              <a:gd name="connsiteX1355" fmla="*/ 10167465 w 10818821"/>
              <a:gd name="connsiteY1355" fmla="*/ 2013902 h 6687247"/>
              <a:gd name="connsiteX1356" fmla="*/ 10170633 w 10818821"/>
              <a:gd name="connsiteY1356" fmla="*/ 2015641 h 6687247"/>
              <a:gd name="connsiteX1357" fmla="*/ 10180488 w 10818821"/>
              <a:gd name="connsiteY1357" fmla="*/ 2011174 h 6687247"/>
              <a:gd name="connsiteX1358" fmla="*/ 10178728 w 10818821"/>
              <a:gd name="connsiteY1358" fmla="*/ 2015148 h 6687247"/>
              <a:gd name="connsiteX1359" fmla="*/ 10173799 w 10818821"/>
              <a:gd name="connsiteY1359" fmla="*/ 2017380 h 6687247"/>
              <a:gd name="connsiteX1360" fmla="*/ 10207940 w 10818821"/>
              <a:gd name="connsiteY1360" fmla="*/ 2011427 h 6687247"/>
              <a:gd name="connsiteX1361" fmla="*/ 10113595 w 10818821"/>
              <a:gd name="connsiteY1361" fmla="*/ 2073241 h 6687247"/>
              <a:gd name="connsiteX1362" fmla="*/ 10120641 w 10818821"/>
              <a:gd name="connsiteY1362" fmla="*/ 2057349 h 6687247"/>
              <a:gd name="connsiteX1363" fmla="*/ 10041002 w 10818821"/>
              <a:gd name="connsiteY1363" fmla="*/ 2087101 h 6687247"/>
              <a:gd name="connsiteX1364" fmla="*/ 10037966 w 10818821"/>
              <a:gd name="connsiteY1364" fmla="*/ 2088595 h 6687247"/>
              <a:gd name="connsiteX1365" fmla="*/ 10035137 w 10818821"/>
              <a:gd name="connsiteY1365" fmla="*/ 2097219 h 6687247"/>
              <a:gd name="connsiteX1366" fmla="*/ 9952649 w 10818821"/>
              <a:gd name="connsiteY1366" fmla="*/ 2161035 h 6687247"/>
              <a:gd name="connsiteX1367" fmla="*/ 9972125 w 10818821"/>
              <a:gd name="connsiteY1367" fmla="*/ 2157811 h 6687247"/>
              <a:gd name="connsiteX1368" fmla="*/ 9957100 w 10818821"/>
              <a:gd name="connsiteY1368" fmla="*/ 2174126 h 6687247"/>
              <a:gd name="connsiteX1369" fmla="*/ 9973954 w 10818821"/>
              <a:gd name="connsiteY1369" fmla="*/ 2204176 h 6687247"/>
              <a:gd name="connsiteX1370" fmla="*/ 9996418 w 10818821"/>
              <a:gd name="connsiteY1370" fmla="*/ 2213456 h 6687247"/>
              <a:gd name="connsiteX1371" fmla="*/ 10010297 w 10818821"/>
              <a:gd name="connsiteY1371" fmla="*/ 2208271 h 6687247"/>
              <a:gd name="connsiteX1372" fmla="*/ 10034533 w 10818821"/>
              <a:gd name="connsiteY1372" fmla="*/ 2201090 h 6687247"/>
              <a:gd name="connsiteX1373" fmla="*/ 10092958 w 10818821"/>
              <a:gd name="connsiteY1373" fmla="*/ 2167117 h 6687247"/>
              <a:gd name="connsiteX1374" fmla="*/ 10112383 w 10818821"/>
              <a:gd name="connsiteY1374" fmla="*/ 2162801 h 6687247"/>
              <a:gd name="connsiteX1375" fmla="*/ 10187286 w 10818821"/>
              <a:gd name="connsiteY1375" fmla="*/ 2126851 h 6687247"/>
              <a:gd name="connsiteX1376" fmla="*/ 10197333 w 10818821"/>
              <a:gd name="connsiteY1376" fmla="*/ 2115768 h 6687247"/>
              <a:gd name="connsiteX1377" fmla="*/ 10233749 w 10818821"/>
              <a:gd name="connsiteY1377" fmla="*/ 2102045 h 6687247"/>
              <a:gd name="connsiteX1378" fmla="*/ 10226805 w 10818821"/>
              <a:gd name="connsiteY1378" fmla="*/ 2100370 h 6687247"/>
              <a:gd name="connsiteX1379" fmla="*/ 10254600 w 10818821"/>
              <a:gd name="connsiteY1379" fmla="*/ 2089791 h 6687247"/>
              <a:gd name="connsiteX1380" fmla="*/ 10263587 w 10818821"/>
              <a:gd name="connsiteY1380" fmla="*/ 2100147 h 6687247"/>
              <a:gd name="connsiteX1381" fmla="*/ 10247636 w 10818821"/>
              <a:gd name="connsiteY1381" fmla="*/ 2105396 h 6687247"/>
              <a:gd name="connsiteX1382" fmla="*/ 10191950 w 10818821"/>
              <a:gd name="connsiteY1382" fmla="*/ 2139793 h 6687247"/>
              <a:gd name="connsiteX1383" fmla="*/ 10137824 w 10818821"/>
              <a:gd name="connsiteY1383" fmla="*/ 2169857 h 6687247"/>
              <a:gd name="connsiteX1384" fmla="*/ 10128708 w 10818821"/>
              <a:gd name="connsiteY1384" fmla="*/ 2171243 h 6687247"/>
              <a:gd name="connsiteX1385" fmla="*/ 10127674 w 10818821"/>
              <a:gd name="connsiteY1385" fmla="*/ 2175495 h 6687247"/>
              <a:gd name="connsiteX1386" fmla="*/ 10137824 w 10818821"/>
              <a:gd name="connsiteY1386" fmla="*/ 2169857 h 6687247"/>
              <a:gd name="connsiteX1387" fmla="*/ 10140158 w 10818821"/>
              <a:gd name="connsiteY1387" fmla="*/ 2169503 h 6687247"/>
              <a:gd name="connsiteX1388" fmla="*/ 10134620 w 10818821"/>
              <a:gd name="connsiteY1388" fmla="*/ 2177171 h 6687247"/>
              <a:gd name="connsiteX1389" fmla="*/ 10133585 w 10818821"/>
              <a:gd name="connsiteY1389" fmla="*/ 2181424 h 6687247"/>
              <a:gd name="connsiteX1390" fmla="*/ 10269871 w 10818821"/>
              <a:gd name="connsiteY1390" fmla="*/ 2119766 h 6687247"/>
              <a:gd name="connsiteX1391" fmla="*/ 10278710 w 10818821"/>
              <a:gd name="connsiteY1391" fmla="*/ 2117572 h 6687247"/>
              <a:gd name="connsiteX1392" fmla="*/ 10291089 w 10818821"/>
              <a:gd name="connsiteY1392" fmla="*/ 2131836 h 6687247"/>
              <a:gd name="connsiteX1393" fmla="*/ 10219834 w 10818821"/>
              <a:gd name="connsiteY1393" fmla="*/ 2161155 h 6687247"/>
              <a:gd name="connsiteX1394" fmla="*/ 10113861 w 10818821"/>
              <a:gd name="connsiteY1394" fmla="*/ 2217182 h 6687247"/>
              <a:gd name="connsiteX1395" fmla="*/ 10038960 w 10818821"/>
              <a:gd name="connsiteY1395" fmla="*/ 2253133 h 6687247"/>
              <a:gd name="connsiteX1396" fmla="*/ 10045240 w 10818821"/>
              <a:gd name="connsiteY1396" fmla="*/ 2272657 h 6687247"/>
              <a:gd name="connsiteX1397" fmla="*/ 10021306 w 10818821"/>
              <a:gd name="connsiteY1397" fmla="*/ 2280388 h 6687247"/>
              <a:gd name="connsiteX1398" fmla="*/ 10019903 w 10818821"/>
              <a:gd name="connsiteY1398" fmla="*/ 2271044 h 6687247"/>
              <a:gd name="connsiteX1399" fmla="*/ 10017124 w 10818821"/>
              <a:gd name="connsiteY1399" fmla="*/ 2272731 h 6687247"/>
              <a:gd name="connsiteX1400" fmla="*/ 10011173 w 10818821"/>
              <a:gd name="connsiteY1400" fmla="*/ 2283149 h 6687247"/>
              <a:gd name="connsiteX1401" fmla="*/ 10002331 w 10818821"/>
              <a:gd name="connsiteY1401" fmla="*/ 2307161 h 6687247"/>
              <a:gd name="connsiteX1402" fmla="*/ 9995596 w 10818821"/>
              <a:gd name="connsiteY1402" fmla="*/ 2287347 h 6687247"/>
              <a:gd name="connsiteX1403" fmla="*/ 9942394 w 10818821"/>
              <a:gd name="connsiteY1403" fmla="*/ 2318977 h 6687247"/>
              <a:gd name="connsiteX1404" fmla="*/ 9927472 w 10818821"/>
              <a:gd name="connsiteY1404" fmla="*/ 2324878 h 6687247"/>
              <a:gd name="connsiteX1405" fmla="*/ 9891966 w 10818821"/>
              <a:gd name="connsiteY1405" fmla="*/ 2343720 h 6687247"/>
              <a:gd name="connsiteX1406" fmla="*/ 9831320 w 10818821"/>
              <a:gd name="connsiteY1406" fmla="*/ 2396618 h 6687247"/>
              <a:gd name="connsiteX1407" fmla="*/ 9789194 w 10818821"/>
              <a:gd name="connsiteY1407" fmla="*/ 2426485 h 6687247"/>
              <a:gd name="connsiteX1408" fmla="*/ 9788844 w 10818821"/>
              <a:gd name="connsiteY1408" fmla="*/ 2430685 h 6687247"/>
              <a:gd name="connsiteX1409" fmla="*/ 9882084 w 10818821"/>
              <a:gd name="connsiteY1409" fmla="*/ 2400445 h 6687247"/>
              <a:gd name="connsiteX1410" fmla="*/ 9888941 w 10818821"/>
              <a:gd name="connsiteY1410" fmla="*/ 2420615 h 6687247"/>
              <a:gd name="connsiteX1411" fmla="*/ 9850628 w 10818821"/>
              <a:gd name="connsiteY1411" fmla="*/ 2450403 h 6687247"/>
              <a:gd name="connsiteX1412" fmla="*/ 9852913 w 10818821"/>
              <a:gd name="connsiteY1412" fmla="*/ 2457127 h 6687247"/>
              <a:gd name="connsiteX1413" fmla="*/ 9941367 w 10818821"/>
              <a:gd name="connsiteY1413" fmla="*/ 2453793 h 6687247"/>
              <a:gd name="connsiteX1414" fmla="*/ 9943988 w 10818821"/>
              <a:gd name="connsiteY1414" fmla="*/ 2420520 h 6687247"/>
              <a:gd name="connsiteX1415" fmla="*/ 9946154 w 10818821"/>
              <a:gd name="connsiteY1415" fmla="*/ 2426888 h 6687247"/>
              <a:gd name="connsiteX1416" fmla="*/ 10033634 w 10818821"/>
              <a:gd name="connsiteY1416" fmla="*/ 2440209 h 6687247"/>
              <a:gd name="connsiteX1417" fmla="*/ 10071827 w 10818821"/>
              <a:gd name="connsiteY1417" fmla="*/ 2410064 h 6687247"/>
              <a:gd name="connsiteX1418" fmla="*/ 10078565 w 10818821"/>
              <a:gd name="connsiteY1418" fmla="*/ 2429877 h 6687247"/>
              <a:gd name="connsiteX1419" fmla="*/ 10094226 w 10818821"/>
              <a:gd name="connsiteY1419" fmla="*/ 2436907 h 6687247"/>
              <a:gd name="connsiteX1420" fmla="*/ 10197381 w 10818821"/>
              <a:gd name="connsiteY1420" fmla="*/ 2392888 h 6687247"/>
              <a:gd name="connsiteX1421" fmla="*/ 10200736 w 10818821"/>
              <a:gd name="connsiteY1421" fmla="*/ 2400313 h 6687247"/>
              <a:gd name="connsiteX1422" fmla="*/ 10202407 w 10818821"/>
              <a:gd name="connsiteY1422" fmla="*/ 2402075 h 6687247"/>
              <a:gd name="connsiteX1423" fmla="*/ 10213418 w 10818821"/>
              <a:gd name="connsiteY1423" fmla="*/ 2398689 h 6687247"/>
              <a:gd name="connsiteX1424" fmla="*/ 10281341 w 10818821"/>
              <a:gd name="connsiteY1424" fmla="*/ 2368176 h 6687247"/>
              <a:gd name="connsiteX1425" fmla="*/ 10299427 w 10818821"/>
              <a:gd name="connsiteY1425" fmla="*/ 2367097 h 6687247"/>
              <a:gd name="connsiteX1426" fmla="*/ 10380153 w 10818821"/>
              <a:gd name="connsiteY1426" fmla="*/ 2332037 h 6687247"/>
              <a:gd name="connsiteX1427" fmla="*/ 10434904 w 10818821"/>
              <a:gd name="connsiteY1427" fmla="*/ 2315811 h 6687247"/>
              <a:gd name="connsiteX1428" fmla="*/ 10452989 w 10818821"/>
              <a:gd name="connsiteY1428" fmla="*/ 2314731 h 6687247"/>
              <a:gd name="connsiteX1429" fmla="*/ 10452825 w 10818821"/>
              <a:gd name="connsiteY1429" fmla="*/ 2319064 h 6687247"/>
              <a:gd name="connsiteX1430" fmla="*/ 10412545 w 10818821"/>
              <a:gd name="connsiteY1430" fmla="*/ 2334428 h 6687247"/>
              <a:gd name="connsiteX1431" fmla="*/ 10364864 w 10818821"/>
              <a:gd name="connsiteY1431" fmla="*/ 2354555 h 6687247"/>
              <a:gd name="connsiteX1432" fmla="*/ 10335926 w 10818821"/>
              <a:gd name="connsiteY1432" fmla="*/ 2356279 h 6687247"/>
              <a:gd name="connsiteX1433" fmla="*/ 10262431 w 10818821"/>
              <a:gd name="connsiteY1433" fmla="*/ 2390907 h 6687247"/>
              <a:gd name="connsiteX1434" fmla="*/ 10236948 w 10818821"/>
              <a:gd name="connsiteY1434" fmla="*/ 2396746 h 6687247"/>
              <a:gd name="connsiteX1435" fmla="*/ 10233003 w 10818821"/>
              <a:gd name="connsiteY1435" fmla="*/ 2405625 h 6687247"/>
              <a:gd name="connsiteX1436" fmla="*/ 10187356 w 10818821"/>
              <a:gd name="connsiteY1436" fmla="*/ 2431572 h 6687247"/>
              <a:gd name="connsiteX1437" fmla="*/ 10166108 w 10818821"/>
              <a:gd name="connsiteY1437" fmla="*/ 2440751 h 6687247"/>
              <a:gd name="connsiteX1438" fmla="*/ 10148407 w 10818821"/>
              <a:gd name="connsiteY1438" fmla="*/ 2450121 h 6687247"/>
              <a:gd name="connsiteX1439" fmla="*/ 10096607 w 10818821"/>
              <a:gd name="connsiteY1439" fmla="*/ 2482949 h 6687247"/>
              <a:gd name="connsiteX1440" fmla="*/ 10066246 w 10818821"/>
              <a:gd name="connsiteY1440" fmla="*/ 2516607 h 6687247"/>
              <a:gd name="connsiteX1441" fmla="*/ 9981270 w 10818821"/>
              <a:gd name="connsiteY1441" fmla="*/ 2549685 h 6687247"/>
              <a:gd name="connsiteX1442" fmla="*/ 9952099 w 10818821"/>
              <a:gd name="connsiteY1442" fmla="*/ 2606366 h 6687247"/>
              <a:gd name="connsiteX1443" fmla="*/ 9819770 w 10818821"/>
              <a:gd name="connsiteY1443" fmla="*/ 2707063 h 6687247"/>
              <a:gd name="connsiteX1444" fmla="*/ 9739330 w 10818821"/>
              <a:gd name="connsiteY1444" fmla="*/ 2706510 h 6687247"/>
              <a:gd name="connsiteX1445" fmla="*/ 9714401 w 10818821"/>
              <a:gd name="connsiteY1445" fmla="*/ 2720428 h 6687247"/>
              <a:gd name="connsiteX1446" fmla="*/ 9723102 w 10818821"/>
              <a:gd name="connsiteY1446" fmla="*/ 2717976 h 6687247"/>
              <a:gd name="connsiteX1447" fmla="*/ 9726597 w 10818821"/>
              <a:gd name="connsiteY1447" fmla="*/ 2721008 h 6687247"/>
              <a:gd name="connsiteX1448" fmla="*/ 9701152 w 10818821"/>
              <a:gd name="connsiteY1448" fmla="*/ 2749533 h 6687247"/>
              <a:gd name="connsiteX1449" fmla="*/ 9689125 w 10818821"/>
              <a:gd name="connsiteY1449" fmla="*/ 2759846 h 6687247"/>
              <a:gd name="connsiteX1450" fmla="*/ 9684839 w 10818821"/>
              <a:gd name="connsiteY1450" fmla="*/ 2770363 h 6687247"/>
              <a:gd name="connsiteX1451" fmla="*/ 9538063 w 10818821"/>
              <a:gd name="connsiteY1451" fmla="*/ 2854395 h 6687247"/>
              <a:gd name="connsiteX1452" fmla="*/ 9540230 w 10818821"/>
              <a:gd name="connsiteY1452" fmla="*/ 2860762 h 6687247"/>
              <a:gd name="connsiteX1453" fmla="*/ 9550936 w 10818821"/>
              <a:gd name="connsiteY1453" fmla="*/ 2865418 h 6687247"/>
              <a:gd name="connsiteX1454" fmla="*/ 9550815 w 10818821"/>
              <a:gd name="connsiteY1454" fmla="*/ 2869223 h 6687247"/>
              <a:gd name="connsiteX1455" fmla="*/ 9588112 w 10818821"/>
              <a:gd name="connsiteY1455" fmla="*/ 2855290 h 6687247"/>
              <a:gd name="connsiteX1456" fmla="*/ 9642863 w 10818821"/>
              <a:gd name="connsiteY1456" fmla="*/ 2839063 h 6687247"/>
              <a:gd name="connsiteX1457" fmla="*/ 9660948 w 10818821"/>
              <a:gd name="connsiteY1457" fmla="*/ 2837986 h 6687247"/>
              <a:gd name="connsiteX1458" fmla="*/ 9660786 w 10818821"/>
              <a:gd name="connsiteY1458" fmla="*/ 2842317 h 6687247"/>
              <a:gd name="connsiteX1459" fmla="*/ 9620504 w 10818821"/>
              <a:gd name="connsiteY1459" fmla="*/ 2857682 h 6687247"/>
              <a:gd name="connsiteX1460" fmla="*/ 9572823 w 10818821"/>
              <a:gd name="connsiteY1460" fmla="*/ 2877808 h 6687247"/>
              <a:gd name="connsiteX1461" fmla="*/ 9543886 w 10818821"/>
              <a:gd name="connsiteY1461" fmla="*/ 2879531 h 6687247"/>
              <a:gd name="connsiteX1462" fmla="*/ 9538347 w 10818821"/>
              <a:gd name="connsiteY1462" fmla="*/ 2882060 h 6687247"/>
              <a:gd name="connsiteX1463" fmla="*/ 9520074 w 10818821"/>
              <a:gd name="connsiteY1463" fmla="*/ 2899313 h 6687247"/>
              <a:gd name="connsiteX1464" fmla="*/ 9492136 w 10818821"/>
              <a:gd name="connsiteY1464" fmla="*/ 2920345 h 6687247"/>
              <a:gd name="connsiteX1465" fmla="*/ 9510085 w 10818821"/>
              <a:gd name="connsiteY1465" fmla="*/ 2934098 h 6687247"/>
              <a:gd name="connsiteX1466" fmla="*/ 9475705 w 10818821"/>
              <a:gd name="connsiteY1466" fmla="*/ 2953988 h 6687247"/>
              <a:gd name="connsiteX1467" fmla="*/ 9450129 w 10818821"/>
              <a:gd name="connsiteY1467" fmla="*/ 2960742 h 6687247"/>
              <a:gd name="connsiteX1468" fmla="*/ 9439676 w 10818821"/>
              <a:gd name="connsiteY1468" fmla="*/ 2990501 h 6687247"/>
              <a:gd name="connsiteX1469" fmla="*/ 9441961 w 10818821"/>
              <a:gd name="connsiteY1469" fmla="*/ 2997223 h 6687247"/>
              <a:gd name="connsiteX1470" fmla="*/ 9496036 w 10818821"/>
              <a:gd name="connsiteY1470" fmla="*/ 3013782 h 6687247"/>
              <a:gd name="connsiteX1471" fmla="*/ 9499511 w 10818821"/>
              <a:gd name="connsiteY1471" fmla="*/ 3043527 h 6687247"/>
              <a:gd name="connsiteX1472" fmla="*/ 9594364 w 10818821"/>
              <a:gd name="connsiteY1472" fmla="*/ 3019978 h 6687247"/>
              <a:gd name="connsiteX1473" fmla="*/ 9603506 w 10818821"/>
              <a:gd name="connsiteY1473" fmla="*/ 3046868 h 6687247"/>
              <a:gd name="connsiteX1474" fmla="*/ 9613453 w 10818821"/>
              <a:gd name="connsiteY1474" fmla="*/ 3048112 h 6687247"/>
              <a:gd name="connsiteX1475" fmla="*/ 9631983 w 10818821"/>
              <a:gd name="connsiteY1475" fmla="*/ 3040035 h 6687247"/>
              <a:gd name="connsiteX1476" fmla="*/ 9632979 w 10818821"/>
              <a:gd name="connsiteY1476" fmla="*/ 3039415 h 6687247"/>
              <a:gd name="connsiteX1477" fmla="*/ 9634558 w 10818821"/>
              <a:gd name="connsiteY1477" fmla="*/ 3036946 h 6687247"/>
              <a:gd name="connsiteX1478" fmla="*/ 9638995 w 10818821"/>
              <a:gd name="connsiteY1478" fmla="*/ 3026334 h 6687247"/>
              <a:gd name="connsiteX1479" fmla="*/ 9644329 w 10818821"/>
              <a:gd name="connsiteY1479" fmla="*/ 3032340 h 6687247"/>
              <a:gd name="connsiteX1480" fmla="*/ 9672967 w 10818821"/>
              <a:gd name="connsiteY1480" fmla="*/ 3014499 h 6687247"/>
              <a:gd name="connsiteX1481" fmla="*/ 9693430 w 10818821"/>
              <a:gd name="connsiteY1481" fmla="*/ 3010673 h 6687247"/>
              <a:gd name="connsiteX1482" fmla="*/ 9702541 w 10818821"/>
              <a:gd name="connsiteY1482" fmla="*/ 3001318 h 6687247"/>
              <a:gd name="connsiteX1483" fmla="*/ 9710595 w 10818821"/>
              <a:gd name="connsiteY1483" fmla="*/ 2992952 h 6687247"/>
              <a:gd name="connsiteX1484" fmla="*/ 9782832 w 10818821"/>
              <a:gd name="connsiteY1484" fmla="*/ 2982913 h 6687247"/>
              <a:gd name="connsiteX1485" fmla="*/ 9793285 w 10818821"/>
              <a:gd name="connsiteY1485" fmla="*/ 2953153 h 6687247"/>
              <a:gd name="connsiteX1486" fmla="*/ 9819497 w 10818821"/>
              <a:gd name="connsiteY1486" fmla="*/ 2969742 h 6687247"/>
              <a:gd name="connsiteX1487" fmla="*/ 9867050 w 10818821"/>
              <a:gd name="connsiteY1487" fmla="*/ 2926139 h 6687247"/>
              <a:gd name="connsiteX1488" fmla="*/ 9873908 w 10818821"/>
              <a:gd name="connsiteY1488" fmla="*/ 2946306 h 6687247"/>
              <a:gd name="connsiteX1489" fmla="*/ 9900964 w 10818821"/>
              <a:gd name="connsiteY1489" fmla="*/ 2947324 h 6687247"/>
              <a:gd name="connsiteX1490" fmla="*/ 9918712 w 10818821"/>
              <a:gd name="connsiteY1490" fmla="*/ 2953428 h 6687247"/>
              <a:gd name="connsiteX1491" fmla="*/ 9966490 w 10818821"/>
              <a:gd name="connsiteY1491" fmla="*/ 2945017 h 6687247"/>
              <a:gd name="connsiteX1492" fmla="*/ 9984402 w 10818821"/>
              <a:gd name="connsiteY1492" fmla="*/ 2946098 h 6687247"/>
              <a:gd name="connsiteX1493" fmla="*/ 9983878 w 10818821"/>
              <a:gd name="connsiteY1493" fmla="*/ 2950431 h 6687247"/>
              <a:gd name="connsiteX1494" fmla="*/ 9942896 w 10818821"/>
              <a:gd name="connsiteY1494" fmla="*/ 2961038 h 6687247"/>
              <a:gd name="connsiteX1495" fmla="*/ 9916069 w 10818821"/>
              <a:gd name="connsiteY1495" fmla="*/ 2966503 h 6687247"/>
              <a:gd name="connsiteX1496" fmla="*/ 9913409 w 10818821"/>
              <a:gd name="connsiteY1496" fmla="*/ 2967604 h 6687247"/>
              <a:gd name="connsiteX1497" fmla="*/ 9881720 w 10818821"/>
              <a:gd name="connsiteY1497" fmla="*/ 2998377 h 6687247"/>
              <a:gd name="connsiteX1498" fmla="*/ 9802490 w 10818821"/>
              <a:gd name="connsiteY1498" fmla="*/ 3122699 h 6687247"/>
              <a:gd name="connsiteX1499" fmla="*/ 9744062 w 10818821"/>
              <a:gd name="connsiteY1499" fmla="*/ 3132371 h 6687247"/>
              <a:gd name="connsiteX1500" fmla="*/ 9676060 w 10818821"/>
              <a:gd name="connsiteY1500" fmla="*/ 3195850 h 6687247"/>
              <a:gd name="connsiteX1501" fmla="*/ 9669203 w 10818821"/>
              <a:gd name="connsiteY1501" fmla="*/ 3175684 h 6687247"/>
              <a:gd name="connsiteX1502" fmla="*/ 9518376 w 10818821"/>
              <a:gd name="connsiteY1502" fmla="*/ 3262952 h 6687247"/>
              <a:gd name="connsiteX1503" fmla="*/ 9527398 w 10818821"/>
              <a:gd name="connsiteY1503" fmla="*/ 3289487 h 6687247"/>
              <a:gd name="connsiteX1504" fmla="*/ 9456137 w 10818821"/>
              <a:gd name="connsiteY1504" fmla="*/ 3362899 h 6687247"/>
              <a:gd name="connsiteX1505" fmla="*/ 9444035 w 10818821"/>
              <a:gd name="connsiteY1505" fmla="*/ 3409279 h 6687247"/>
              <a:gd name="connsiteX1506" fmla="*/ 9428832 w 10818821"/>
              <a:gd name="connsiteY1506" fmla="*/ 3423886 h 6687247"/>
              <a:gd name="connsiteX1507" fmla="*/ 9434203 w 10818821"/>
              <a:gd name="connsiteY1507" fmla="*/ 3422234 h 6687247"/>
              <a:gd name="connsiteX1508" fmla="*/ 9502127 w 10818821"/>
              <a:gd name="connsiteY1508" fmla="*/ 3391720 h 6687247"/>
              <a:gd name="connsiteX1509" fmla="*/ 9520213 w 10818821"/>
              <a:gd name="connsiteY1509" fmla="*/ 3390642 h 6687247"/>
              <a:gd name="connsiteX1510" fmla="*/ 9600940 w 10818821"/>
              <a:gd name="connsiteY1510" fmla="*/ 3355581 h 6687247"/>
              <a:gd name="connsiteX1511" fmla="*/ 9655690 w 10818821"/>
              <a:gd name="connsiteY1511" fmla="*/ 3339356 h 6687247"/>
              <a:gd name="connsiteX1512" fmla="*/ 9673775 w 10818821"/>
              <a:gd name="connsiteY1512" fmla="*/ 3338277 h 6687247"/>
              <a:gd name="connsiteX1513" fmla="*/ 9673611 w 10818821"/>
              <a:gd name="connsiteY1513" fmla="*/ 3342609 h 6687247"/>
              <a:gd name="connsiteX1514" fmla="*/ 9633330 w 10818821"/>
              <a:gd name="connsiteY1514" fmla="*/ 3357972 h 6687247"/>
              <a:gd name="connsiteX1515" fmla="*/ 9585650 w 10818821"/>
              <a:gd name="connsiteY1515" fmla="*/ 3378100 h 6687247"/>
              <a:gd name="connsiteX1516" fmla="*/ 9556712 w 10818821"/>
              <a:gd name="connsiteY1516" fmla="*/ 3379823 h 6687247"/>
              <a:gd name="connsiteX1517" fmla="*/ 9483218 w 10818821"/>
              <a:gd name="connsiteY1517" fmla="*/ 3414452 h 6687247"/>
              <a:gd name="connsiteX1518" fmla="*/ 9457732 w 10818821"/>
              <a:gd name="connsiteY1518" fmla="*/ 3420293 h 6687247"/>
              <a:gd name="connsiteX1519" fmla="*/ 9453788 w 10818821"/>
              <a:gd name="connsiteY1519" fmla="*/ 3429170 h 6687247"/>
              <a:gd name="connsiteX1520" fmla="*/ 9354481 w 10818821"/>
              <a:gd name="connsiteY1520" fmla="*/ 3478302 h 6687247"/>
              <a:gd name="connsiteX1521" fmla="*/ 9326240 w 10818821"/>
              <a:gd name="connsiteY1521" fmla="*/ 3492424 h 6687247"/>
              <a:gd name="connsiteX1522" fmla="*/ 9321741 w 10818821"/>
              <a:gd name="connsiteY1522" fmla="*/ 3496551 h 6687247"/>
              <a:gd name="connsiteX1523" fmla="*/ 9322260 w 10818821"/>
              <a:gd name="connsiteY1523" fmla="*/ 3519539 h 6687247"/>
              <a:gd name="connsiteX1524" fmla="*/ 9305071 w 10818821"/>
              <a:gd name="connsiteY1524" fmla="*/ 3529485 h 6687247"/>
              <a:gd name="connsiteX1525" fmla="*/ 9281266 w 10818821"/>
              <a:gd name="connsiteY1525" fmla="*/ 3519970 h 6687247"/>
              <a:gd name="connsiteX1526" fmla="*/ 9250784 w 10818821"/>
              <a:gd name="connsiteY1526" fmla="*/ 3553274 h 6687247"/>
              <a:gd name="connsiteX1527" fmla="*/ 9229220 w 10818821"/>
              <a:gd name="connsiteY1527" fmla="*/ 3549138 h 6687247"/>
              <a:gd name="connsiteX1528" fmla="*/ 9228823 w 10818821"/>
              <a:gd name="connsiteY1528" fmla="*/ 3549389 h 6687247"/>
              <a:gd name="connsiteX1529" fmla="*/ 9232199 w 10818821"/>
              <a:gd name="connsiteY1529" fmla="*/ 3553385 h 6687247"/>
              <a:gd name="connsiteX1530" fmla="*/ 9214712 w 10818821"/>
              <a:gd name="connsiteY1530" fmla="*/ 3569094 h 6687247"/>
              <a:gd name="connsiteX1531" fmla="*/ 9210895 w 10818821"/>
              <a:gd name="connsiteY1531" fmla="*/ 3574546 h 6687247"/>
              <a:gd name="connsiteX1532" fmla="*/ 9207280 w 10818821"/>
              <a:gd name="connsiteY1532" fmla="*/ 3578389 h 6687247"/>
              <a:gd name="connsiteX1533" fmla="*/ 9207108 w 10818821"/>
              <a:gd name="connsiteY1533" fmla="*/ 3578397 h 6687247"/>
              <a:gd name="connsiteX1534" fmla="*/ 9206021 w 10818821"/>
              <a:gd name="connsiteY1534" fmla="*/ 3579727 h 6687247"/>
              <a:gd name="connsiteX1535" fmla="*/ 9207280 w 10818821"/>
              <a:gd name="connsiteY1535" fmla="*/ 3578389 h 6687247"/>
              <a:gd name="connsiteX1536" fmla="*/ 9207865 w 10818821"/>
              <a:gd name="connsiteY1536" fmla="*/ 3578364 h 6687247"/>
              <a:gd name="connsiteX1537" fmla="*/ 9208898 w 10818821"/>
              <a:gd name="connsiteY1537" fmla="*/ 3577249 h 6687247"/>
              <a:gd name="connsiteX1538" fmla="*/ 9209060 w 10818821"/>
              <a:gd name="connsiteY1538" fmla="*/ 3577887 h 6687247"/>
              <a:gd name="connsiteX1539" fmla="*/ 9158141 w 10818821"/>
              <a:gd name="connsiteY1539" fmla="*/ 3623208 h 6687247"/>
              <a:gd name="connsiteX1540" fmla="*/ 9156315 w 10818821"/>
              <a:gd name="connsiteY1540" fmla="*/ 3622089 h 6687247"/>
              <a:gd name="connsiteX1541" fmla="*/ 9116703 w 10818821"/>
              <a:gd name="connsiteY1541" fmla="*/ 3654183 h 6687247"/>
              <a:gd name="connsiteX1542" fmla="*/ 9104667 w 10818821"/>
              <a:gd name="connsiteY1542" fmla="*/ 3660278 h 6687247"/>
              <a:gd name="connsiteX1543" fmla="*/ 9049769 w 10818821"/>
              <a:gd name="connsiteY1543" fmla="*/ 3699470 h 6687247"/>
              <a:gd name="connsiteX1544" fmla="*/ 9023098 w 10818821"/>
              <a:gd name="connsiteY1544" fmla="*/ 3716737 h 6687247"/>
              <a:gd name="connsiteX1545" fmla="*/ 8999055 w 10818821"/>
              <a:gd name="connsiteY1545" fmla="*/ 3734189 h 6687247"/>
              <a:gd name="connsiteX1546" fmla="*/ 8998995 w 10818821"/>
              <a:gd name="connsiteY1546" fmla="*/ 3734207 h 6687247"/>
              <a:gd name="connsiteX1547" fmla="*/ 8997151 w 10818821"/>
              <a:gd name="connsiteY1547" fmla="*/ 3735571 h 6687247"/>
              <a:gd name="connsiteX1548" fmla="*/ 8999055 w 10818821"/>
              <a:gd name="connsiteY1548" fmla="*/ 3734189 h 6687247"/>
              <a:gd name="connsiteX1549" fmla="*/ 9002247 w 10818821"/>
              <a:gd name="connsiteY1549" fmla="*/ 3733204 h 6687247"/>
              <a:gd name="connsiteX1550" fmla="*/ 8998121 w 10818821"/>
              <a:gd name="connsiteY1550" fmla="*/ 3737658 h 6687247"/>
              <a:gd name="connsiteX1551" fmla="*/ 8996276 w 10818821"/>
              <a:gd name="connsiteY1551" fmla="*/ 3739021 h 6687247"/>
              <a:gd name="connsiteX1552" fmla="*/ 8997684 w 10818821"/>
              <a:gd name="connsiteY1552" fmla="*/ 3739384 h 6687247"/>
              <a:gd name="connsiteX1553" fmla="*/ 9047580 w 10818821"/>
              <a:gd name="connsiteY1553" fmla="*/ 3708096 h 6687247"/>
              <a:gd name="connsiteX1554" fmla="*/ 9047675 w 10818821"/>
              <a:gd name="connsiteY1554" fmla="*/ 3713634 h 6687247"/>
              <a:gd name="connsiteX1555" fmla="*/ 9033795 w 10818821"/>
              <a:gd name="connsiteY1555" fmla="*/ 3721095 h 6687247"/>
              <a:gd name="connsiteX1556" fmla="*/ 9012534 w 10818821"/>
              <a:gd name="connsiteY1556" fmla="*/ 3734011 h 6687247"/>
              <a:gd name="connsiteX1557" fmla="*/ 8939972 w 10818821"/>
              <a:gd name="connsiteY1557" fmla="*/ 3777852 h 6687247"/>
              <a:gd name="connsiteX1558" fmla="*/ 8932061 w 10818821"/>
              <a:gd name="connsiteY1558" fmla="*/ 3779494 h 6687247"/>
              <a:gd name="connsiteX1559" fmla="*/ 8901484 w 10818821"/>
              <a:gd name="connsiteY1559" fmla="*/ 3793693 h 6687247"/>
              <a:gd name="connsiteX1560" fmla="*/ 8897358 w 10818821"/>
              <a:gd name="connsiteY1560" fmla="*/ 3798145 h 6687247"/>
              <a:gd name="connsiteX1561" fmla="*/ 8889931 w 10818821"/>
              <a:gd name="connsiteY1561" fmla="*/ 3800528 h 6687247"/>
              <a:gd name="connsiteX1562" fmla="*/ 8879971 w 10818821"/>
              <a:gd name="connsiteY1562" fmla="*/ 3809067 h 6687247"/>
              <a:gd name="connsiteX1563" fmla="*/ 8880815 w 10818821"/>
              <a:gd name="connsiteY1563" fmla="*/ 3805890 h 6687247"/>
              <a:gd name="connsiteX1564" fmla="*/ 8873986 w 10818821"/>
              <a:gd name="connsiteY1564" fmla="*/ 3808385 h 6687247"/>
              <a:gd name="connsiteX1565" fmla="*/ 8870755 w 10818821"/>
              <a:gd name="connsiteY1565" fmla="*/ 3804561 h 6687247"/>
              <a:gd name="connsiteX1566" fmla="*/ 8867759 w 10818821"/>
              <a:gd name="connsiteY1566" fmla="*/ 3806648 h 6687247"/>
              <a:gd name="connsiteX1567" fmla="*/ 8864441 w 10818821"/>
              <a:gd name="connsiteY1567" fmla="*/ 3802386 h 6687247"/>
              <a:gd name="connsiteX1568" fmla="*/ 8862050 w 10818821"/>
              <a:gd name="connsiteY1568" fmla="*/ 3805815 h 6687247"/>
              <a:gd name="connsiteX1569" fmla="*/ 8840399 w 10818821"/>
              <a:gd name="connsiteY1569" fmla="*/ 3826339 h 6687247"/>
              <a:gd name="connsiteX1570" fmla="*/ 8835874 w 10818821"/>
              <a:gd name="connsiteY1570" fmla="*/ 3816513 h 6687247"/>
              <a:gd name="connsiteX1571" fmla="*/ 8827577 w 10818821"/>
              <a:gd name="connsiteY1571" fmla="*/ 3823865 h 6687247"/>
              <a:gd name="connsiteX1572" fmla="*/ 8785488 w 10818821"/>
              <a:gd name="connsiteY1572" fmla="*/ 3830115 h 6687247"/>
              <a:gd name="connsiteX1573" fmla="*/ 8792345 w 10818821"/>
              <a:gd name="connsiteY1573" fmla="*/ 3850282 h 6687247"/>
              <a:gd name="connsiteX1574" fmla="*/ 8738910 w 10818821"/>
              <a:gd name="connsiteY1574" fmla="*/ 3857066 h 6687247"/>
              <a:gd name="connsiteX1575" fmla="*/ 8685814 w 10818821"/>
              <a:gd name="connsiteY1575" fmla="*/ 3903878 h 6687247"/>
              <a:gd name="connsiteX1576" fmla="*/ 8646860 w 10818821"/>
              <a:gd name="connsiteY1576" fmla="*/ 3910325 h 6687247"/>
              <a:gd name="connsiteX1577" fmla="*/ 8632593 w 10818821"/>
              <a:gd name="connsiteY1577" fmla="*/ 3950338 h 6687247"/>
              <a:gd name="connsiteX1578" fmla="*/ 8588974 w 10818821"/>
              <a:gd name="connsiteY1578" fmla="*/ 3984044 h 6687247"/>
              <a:gd name="connsiteX1579" fmla="*/ 8582118 w 10818821"/>
              <a:gd name="connsiteY1579" fmla="*/ 3963876 h 6687247"/>
              <a:gd name="connsiteX1580" fmla="*/ 8470676 w 10818821"/>
              <a:gd name="connsiteY1580" fmla="*/ 4044023 h 6687247"/>
              <a:gd name="connsiteX1581" fmla="*/ 8420933 w 10818821"/>
              <a:gd name="connsiteY1581" fmla="*/ 4042160 h 6687247"/>
              <a:gd name="connsiteX1582" fmla="*/ 8363521 w 10818821"/>
              <a:gd name="connsiteY1582" fmla="*/ 4074364 h 6687247"/>
              <a:gd name="connsiteX1583" fmla="*/ 8369646 w 10818821"/>
              <a:gd name="connsiteY1583" fmla="*/ 4081611 h 6687247"/>
              <a:gd name="connsiteX1584" fmla="*/ 8352160 w 10818821"/>
              <a:gd name="connsiteY1584" fmla="*/ 4097319 h 6687247"/>
              <a:gd name="connsiteX1585" fmla="*/ 8348341 w 10818821"/>
              <a:gd name="connsiteY1585" fmla="*/ 4102772 h 6687247"/>
              <a:gd name="connsiteX1586" fmla="*/ 8344727 w 10818821"/>
              <a:gd name="connsiteY1586" fmla="*/ 4106614 h 6687247"/>
              <a:gd name="connsiteX1587" fmla="*/ 8344556 w 10818821"/>
              <a:gd name="connsiteY1587" fmla="*/ 4106623 h 6687247"/>
              <a:gd name="connsiteX1588" fmla="*/ 8343470 w 10818821"/>
              <a:gd name="connsiteY1588" fmla="*/ 4107951 h 6687247"/>
              <a:gd name="connsiteX1589" fmla="*/ 8344727 w 10818821"/>
              <a:gd name="connsiteY1589" fmla="*/ 4106614 h 6687247"/>
              <a:gd name="connsiteX1590" fmla="*/ 8345315 w 10818821"/>
              <a:gd name="connsiteY1590" fmla="*/ 4106587 h 6687247"/>
              <a:gd name="connsiteX1591" fmla="*/ 8346346 w 10818821"/>
              <a:gd name="connsiteY1591" fmla="*/ 4105472 h 6687247"/>
              <a:gd name="connsiteX1592" fmla="*/ 8346508 w 10818821"/>
              <a:gd name="connsiteY1592" fmla="*/ 4106112 h 6687247"/>
              <a:gd name="connsiteX1593" fmla="*/ 8295588 w 10818821"/>
              <a:gd name="connsiteY1593" fmla="*/ 4151431 h 6687247"/>
              <a:gd name="connsiteX1594" fmla="*/ 8293762 w 10818821"/>
              <a:gd name="connsiteY1594" fmla="*/ 4150314 h 6687247"/>
              <a:gd name="connsiteX1595" fmla="*/ 8254151 w 10818821"/>
              <a:gd name="connsiteY1595" fmla="*/ 4182406 h 6687247"/>
              <a:gd name="connsiteX1596" fmla="*/ 8242114 w 10818821"/>
              <a:gd name="connsiteY1596" fmla="*/ 4188502 h 6687247"/>
              <a:gd name="connsiteX1597" fmla="*/ 8187215 w 10818821"/>
              <a:gd name="connsiteY1597" fmla="*/ 4227692 h 6687247"/>
              <a:gd name="connsiteX1598" fmla="*/ 8160544 w 10818821"/>
              <a:gd name="connsiteY1598" fmla="*/ 4244961 h 6687247"/>
              <a:gd name="connsiteX1599" fmla="*/ 8136505 w 10818821"/>
              <a:gd name="connsiteY1599" fmla="*/ 4262413 h 6687247"/>
              <a:gd name="connsiteX1600" fmla="*/ 8136444 w 10818821"/>
              <a:gd name="connsiteY1600" fmla="*/ 4262432 h 6687247"/>
              <a:gd name="connsiteX1601" fmla="*/ 8134599 w 10818821"/>
              <a:gd name="connsiteY1601" fmla="*/ 4263795 h 6687247"/>
              <a:gd name="connsiteX1602" fmla="*/ 8136505 w 10818821"/>
              <a:gd name="connsiteY1602" fmla="*/ 4262413 h 6687247"/>
              <a:gd name="connsiteX1603" fmla="*/ 8139694 w 10818821"/>
              <a:gd name="connsiteY1603" fmla="*/ 4261429 h 6687247"/>
              <a:gd name="connsiteX1604" fmla="*/ 8135569 w 10818821"/>
              <a:gd name="connsiteY1604" fmla="*/ 4265882 h 6687247"/>
              <a:gd name="connsiteX1605" fmla="*/ 8133724 w 10818821"/>
              <a:gd name="connsiteY1605" fmla="*/ 4267247 h 6687247"/>
              <a:gd name="connsiteX1606" fmla="*/ 8135131 w 10818821"/>
              <a:gd name="connsiteY1606" fmla="*/ 4267609 h 6687247"/>
              <a:gd name="connsiteX1607" fmla="*/ 8185027 w 10818821"/>
              <a:gd name="connsiteY1607" fmla="*/ 4236320 h 6687247"/>
              <a:gd name="connsiteX1608" fmla="*/ 8185122 w 10818821"/>
              <a:gd name="connsiteY1608" fmla="*/ 4241859 h 6687247"/>
              <a:gd name="connsiteX1609" fmla="*/ 8171241 w 10818821"/>
              <a:gd name="connsiteY1609" fmla="*/ 4249320 h 6687247"/>
              <a:gd name="connsiteX1610" fmla="*/ 8149982 w 10818821"/>
              <a:gd name="connsiteY1610" fmla="*/ 4262235 h 6687247"/>
              <a:gd name="connsiteX1611" fmla="*/ 8077420 w 10818821"/>
              <a:gd name="connsiteY1611" fmla="*/ 4306076 h 6687247"/>
              <a:gd name="connsiteX1612" fmla="*/ 8069509 w 10818821"/>
              <a:gd name="connsiteY1612" fmla="*/ 4307717 h 6687247"/>
              <a:gd name="connsiteX1613" fmla="*/ 8053364 w 10818821"/>
              <a:gd name="connsiteY1613" fmla="*/ 4315975 h 6687247"/>
              <a:gd name="connsiteX1614" fmla="*/ 8049613 w 10818821"/>
              <a:gd name="connsiteY1614" fmla="*/ 4317521 h 6687247"/>
              <a:gd name="connsiteX1615" fmla="*/ 8009110 w 10818821"/>
              <a:gd name="connsiteY1615" fmla="*/ 4351311 h 6687247"/>
              <a:gd name="connsiteX1616" fmla="*/ 7906389 w 10818821"/>
              <a:gd name="connsiteY1616" fmla="*/ 4394656 h 6687247"/>
              <a:gd name="connsiteX1617" fmla="*/ 7888864 w 10818821"/>
              <a:gd name="connsiteY1617" fmla="*/ 4444598 h 6687247"/>
              <a:gd name="connsiteX1618" fmla="*/ 7834454 w 10818821"/>
              <a:gd name="connsiteY1618" fmla="*/ 4468034 h 6687247"/>
              <a:gd name="connsiteX1619" fmla="*/ 7803116 w 10818821"/>
              <a:gd name="connsiteY1619" fmla="*/ 4518346 h 6687247"/>
              <a:gd name="connsiteX1620" fmla="*/ 7755782 w 10818821"/>
              <a:gd name="connsiteY1620" fmla="*/ 4521600 h 6687247"/>
              <a:gd name="connsiteX1621" fmla="*/ 7678723 w 10818821"/>
              <a:gd name="connsiteY1621" fmla="*/ 4570895 h 6687247"/>
              <a:gd name="connsiteX1622" fmla="*/ 7663276 w 10818821"/>
              <a:gd name="connsiteY1622" fmla="*/ 4577558 h 6687247"/>
              <a:gd name="connsiteX1623" fmla="*/ 7639897 w 10818821"/>
              <a:gd name="connsiteY1623" fmla="*/ 4594530 h 6687247"/>
              <a:gd name="connsiteX1624" fmla="*/ 7639836 w 10818821"/>
              <a:gd name="connsiteY1624" fmla="*/ 4594547 h 6687247"/>
              <a:gd name="connsiteX1625" fmla="*/ 7637991 w 10818821"/>
              <a:gd name="connsiteY1625" fmla="*/ 4595911 h 6687247"/>
              <a:gd name="connsiteX1626" fmla="*/ 7639897 w 10818821"/>
              <a:gd name="connsiteY1626" fmla="*/ 4594530 h 6687247"/>
              <a:gd name="connsiteX1627" fmla="*/ 7643089 w 10818821"/>
              <a:gd name="connsiteY1627" fmla="*/ 4593545 h 6687247"/>
              <a:gd name="connsiteX1628" fmla="*/ 7638960 w 10818821"/>
              <a:gd name="connsiteY1628" fmla="*/ 4597999 h 6687247"/>
              <a:gd name="connsiteX1629" fmla="*/ 7637116 w 10818821"/>
              <a:gd name="connsiteY1629" fmla="*/ 4599362 h 6687247"/>
              <a:gd name="connsiteX1630" fmla="*/ 7638523 w 10818821"/>
              <a:gd name="connsiteY1630" fmla="*/ 4599724 h 6687247"/>
              <a:gd name="connsiteX1631" fmla="*/ 7688421 w 10818821"/>
              <a:gd name="connsiteY1631" fmla="*/ 4568437 h 6687247"/>
              <a:gd name="connsiteX1632" fmla="*/ 7688513 w 10818821"/>
              <a:gd name="connsiteY1632" fmla="*/ 4573974 h 6687247"/>
              <a:gd name="connsiteX1633" fmla="*/ 7674634 w 10818821"/>
              <a:gd name="connsiteY1633" fmla="*/ 4581435 h 6687247"/>
              <a:gd name="connsiteX1634" fmla="*/ 7653373 w 10818821"/>
              <a:gd name="connsiteY1634" fmla="*/ 4594350 h 6687247"/>
              <a:gd name="connsiteX1635" fmla="*/ 7580811 w 10818821"/>
              <a:gd name="connsiteY1635" fmla="*/ 4638192 h 6687247"/>
              <a:gd name="connsiteX1636" fmla="*/ 7572900 w 10818821"/>
              <a:gd name="connsiteY1636" fmla="*/ 4639836 h 6687247"/>
              <a:gd name="connsiteX1637" fmla="*/ 7542324 w 10818821"/>
              <a:gd name="connsiteY1637" fmla="*/ 4654032 h 6687247"/>
              <a:gd name="connsiteX1638" fmla="*/ 7538198 w 10818821"/>
              <a:gd name="connsiteY1638" fmla="*/ 4658485 h 6687247"/>
              <a:gd name="connsiteX1639" fmla="*/ 7523346 w 10818821"/>
              <a:gd name="connsiteY1639" fmla="*/ 4663858 h 6687247"/>
              <a:gd name="connsiteX1640" fmla="*/ 7526162 w 10818821"/>
              <a:gd name="connsiteY1640" fmla="*/ 4664581 h 6687247"/>
              <a:gd name="connsiteX1641" fmla="*/ 7514825 w 10818821"/>
              <a:gd name="connsiteY1641" fmla="*/ 4668725 h 6687247"/>
              <a:gd name="connsiteX1642" fmla="*/ 7511216 w 10818821"/>
              <a:gd name="connsiteY1642" fmla="*/ 4664456 h 6687247"/>
              <a:gd name="connsiteX1643" fmla="*/ 7517719 w 10818821"/>
              <a:gd name="connsiteY1643" fmla="*/ 4662412 h 6687247"/>
              <a:gd name="connsiteX1644" fmla="*/ 7540483 w 10818821"/>
              <a:gd name="connsiteY1644" fmla="*/ 4648734 h 6687247"/>
              <a:gd name="connsiteX1645" fmla="*/ 7562595 w 10818821"/>
              <a:gd name="connsiteY1645" fmla="*/ 4636811 h 6687247"/>
              <a:gd name="connsiteX1646" fmla="*/ 7566304 w 10818821"/>
              <a:gd name="connsiteY1646" fmla="*/ 4636302 h 6687247"/>
              <a:gd name="connsiteX1647" fmla="*/ 7566741 w 10818821"/>
              <a:gd name="connsiteY1647" fmla="*/ 4634575 h 6687247"/>
              <a:gd name="connsiteX1648" fmla="*/ 7562595 w 10818821"/>
              <a:gd name="connsiteY1648" fmla="*/ 4636811 h 6687247"/>
              <a:gd name="connsiteX1649" fmla="*/ 7561645 w 10818821"/>
              <a:gd name="connsiteY1649" fmla="*/ 4636943 h 6687247"/>
              <a:gd name="connsiteX1650" fmla="*/ 7563928 w 10818821"/>
              <a:gd name="connsiteY1650" fmla="*/ 4633852 h 6687247"/>
              <a:gd name="connsiteX1651" fmla="*/ 7564365 w 10818821"/>
              <a:gd name="connsiteY1651" fmla="*/ 4632127 h 6687247"/>
              <a:gd name="connsiteX1652" fmla="*/ 7508745 w 10818821"/>
              <a:gd name="connsiteY1652" fmla="*/ 4656430 h 6687247"/>
              <a:gd name="connsiteX1653" fmla="*/ 7505145 w 10818821"/>
              <a:gd name="connsiteY1653" fmla="*/ 4657271 h 6687247"/>
              <a:gd name="connsiteX1654" fmla="*/ 7500176 w 10818821"/>
              <a:gd name="connsiteY1654" fmla="*/ 4651390 h 6687247"/>
              <a:gd name="connsiteX1655" fmla="*/ 7506335 w 10818821"/>
              <a:gd name="connsiteY1655" fmla="*/ 4648950 h 6687247"/>
              <a:gd name="connsiteX1656" fmla="*/ 7498335 w 10818821"/>
              <a:gd name="connsiteY1656" fmla="*/ 4638800 h 6687247"/>
              <a:gd name="connsiteX1657" fmla="*/ 7393668 w 10818821"/>
              <a:gd name="connsiteY1657" fmla="*/ 4715451 h 6687247"/>
              <a:gd name="connsiteX1658" fmla="*/ 7396592 w 10818821"/>
              <a:gd name="connsiteY1658" fmla="*/ 4745517 h 6687247"/>
              <a:gd name="connsiteX1659" fmla="*/ 7444903 w 10818821"/>
              <a:gd name="connsiteY1659" fmla="*/ 4725610 h 6687247"/>
              <a:gd name="connsiteX1660" fmla="*/ 7433356 w 10818821"/>
              <a:gd name="connsiteY1660" fmla="*/ 4771670 h 6687247"/>
              <a:gd name="connsiteX1661" fmla="*/ 7399733 w 10818821"/>
              <a:gd name="connsiteY1661" fmla="*/ 4815256 h 6687247"/>
              <a:gd name="connsiteX1662" fmla="*/ 7421374 w 10818821"/>
              <a:gd name="connsiteY1662" fmla="*/ 4818404 h 6687247"/>
              <a:gd name="connsiteX1663" fmla="*/ 7451857 w 10818821"/>
              <a:gd name="connsiteY1663" fmla="*/ 4785098 h 6687247"/>
              <a:gd name="connsiteX1664" fmla="*/ 7473499 w 10818821"/>
              <a:gd name="connsiteY1664" fmla="*/ 4788244 h 6687247"/>
              <a:gd name="connsiteX1665" fmla="*/ 7558808 w 10818821"/>
              <a:gd name="connsiteY1665" fmla="*/ 4715171 h 6687247"/>
              <a:gd name="connsiteX1666" fmla="*/ 7565545 w 10818821"/>
              <a:gd name="connsiteY1666" fmla="*/ 4734983 h 6687247"/>
              <a:gd name="connsiteX1667" fmla="*/ 7571644 w 10818821"/>
              <a:gd name="connsiteY1667" fmla="*/ 4731455 h 6687247"/>
              <a:gd name="connsiteX1668" fmla="*/ 7933119 w 10818821"/>
              <a:gd name="connsiteY1668" fmla="*/ 4514260 h 6687247"/>
              <a:gd name="connsiteX1669" fmla="*/ 8116312 w 10818821"/>
              <a:gd name="connsiteY1669" fmla="*/ 4432400 h 6687247"/>
              <a:gd name="connsiteX1670" fmla="*/ 7943251 w 10818821"/>
              <a:gd name="connsiteY1670" fmla="*/ 4561529 h 6687247"/>
              <a:gd name="connsiteX1671" fmla="*/ 7925626 w 10818821"/>
              <a:gd name="connsiteY1671" fmla="*/ 4572777 h 6687247"/>
              <a:gd name="connsiteX1672" fmla="*/ 7925628 w 10818821"/>
              <a:gd name="connsiteY1672" fmla="*/ 4572793 h 6687247"/>
              <a:gd name="connsiteX1673" fmla="*/ 7874709 w 10818821"/>
              <a:gd name="connsiteY1673" fmla="*/ 4618111 h 6687247"/>
              <a:gd name="connsiteX1674" fmla="*/ 7872880 w 10818821"/>
              <a:gd name="connsiteY1674" fmla="*/ 4616994 h 6687247"/>
              <a:gd name="connsiteX1675" fmla="*/ 7833271 w 10818821"/>
              <a:gd name="connsiteY1675" fmla="*/ 4649087 h 6687247"/>
              <a:gd name="connsiteX1676" fmla="*/ 7821236 w 10818821"/>
              <a:gd name="connsiteY1676" fmla="*/ 4655184 h 6687247"/>
              <a:gd name="connsiteX1677" fmla="*/ 7766337 w 10818821"/>
              <a:gd name="connsiteY1677" fmla="*/ 4694374 h 6687247"/>
              <a:gd name="connsiteX1678" fmla="*/ 7739665 w 10818821"/>
              <a:gd name="connsiteY1678" fmla="*/ 4711642 h 6687247"/>
              <a:gd name="connsiteX1679" fmla="*/ 7715624 w 10818821"/>
              <a:gd name="connsiteY1679" fmla="*/ 4729093 h 6687247"/>
              <a:gd name="connsiteX1680" fmla="*/ 7715564 w 10818821"/>
              <a:gd name="connsiteY1680" fmla="*/ 4729113 h 6687247"/>
              <a:gd name="connsiteX1681" fmla="*/ 7713721 w 10818821"/>
              <a:gd name="connsiteY1681" fmla="*/ 4730476 h 6687247"/>
              <a:gd name="connsiteX1682" fmla="*/ 7715624 w 10818821"/>
              <a:gd name="connsiteY1682" fmla="*/ 4729093 h 6687247"/>
              <a:gd name="connsiteX1683" fmla="*/ 7718816 w 10818821"/>
              <a:gd name="connsiteY1683" fmla="*/ 4728111 h 6687247"/>
              <a:gd name="connsiteX1684" fmla="*/ 7714690 w 10818821"/>
              <a:gd name="connsiteY1684" fmla="*/ 4732564 h 6687247"/>
              <a:gd name="connsiteX1685" fmla="*/ 7712844 w 10818821"/>
              <a:gd name="connsiteY1685" fmla="*/ 4733927 h 6687247"/>
              <a:gd name="connsiteX1686" fmla="*/ 7714250 w 10818821"/>
              <a:gd name="connsiteY1686" fmla="*/ 4734290 h 6687247"/>
              <a:gd name="connsiteX1687" fmla="*/ 7764149 w 10818821"/>
              <a:gd name="connsiteY1687" fmla="*/ 4703003 h 6687247"/>
              <a:gd name="connsiteX1688" fmla="*/ 7764242 w 10818821"/>
              <a:gd name="connsiteY1688" fmla="*/ 4708540 h 6687247"/>
              <a:gd name="connsiteX1689" fmla="*/ 7750361 w 10818821"/>
              <a:gd name="connsiteY1689" fmla="*/ 4716001 h 6687247"/>
              <a:gd name="connsiteX1690" fmla="*/ 7729102 w 10818821"/>
              <a:gd name="connsiteY1690" fmla="*/ 4728914 h 6687247"/>
              <a:gd name="connsiteX1691" fmla="*/ 7656540 w 10818821"/>
              <a:gd name="connsiteY1691" fmla="*/ 4772757 h 6687247"/>
              <a:gd name="connsiteX1692" fmla="*/ 7648630 w 10818821"/>
              <a:gd name="connsiteY1692" fmla="*/ 4774401 h 6687247"/>
              <a:gd name="connsiteX1693" fmla="*/ 7618053 w 10818821"/>
              <a:gd name="connsiteY1693" fmla="*/ 4788596 h 6687247"/>
              <a:gd name="connsiteX1694" fmla="*/ 7613928 w 10818821"/>
              <a:gd name="connsiteY1694" fmla="*/ 4793050 h 6687247"/>
              <a:gd name="connsiteX1695" fmla="*/ 7609447 w 10818821"/>
              <a:gd name="connsiteY1695" fmla="*/ 4794488 h 6687247"/>
              <a:gd name="connsiteX1696" fmla="*/ 7594575 w 10818821"/>
              <a:gd name="connsiteY1696" fmla="*/ 4805104 h 6687247"/>
              <a:gd name="connsiteX1697" fmla="*/ 7567903 w 10818821"/>
              <a:gd name="connsiteY1697" fmla="*/ 4822370 h 6687247"/>
              <a:gd name="connsiteX1698" fmla="*/ 7543863 w 10818821"/>
              <a:gd name="connsiteY1698" fmla="*/ 4839822 h 6687247"/>
              <a:gd name="connsiteX1699" fmla="*/ 7543803 w 10818821"/>
              <a:gd name="connsiteY1699" fmla="*/ 4839841 h 6687247"/>
              <a:gd name="connsiteX1700" fmla="*/ 7541958 w 10818821"/>
              <a:gd name="connsiteY1700" fmla="*/ 4841206 h 6687247"/>
              <a:gd name="connsiteX1701" fmla="*/ 7543863 w 10818821"/>
              <a:gd name="connsiteY1701" fmla="*/ 4839822 h 6687247"/>
              <a:gd name="connsiteX1702" fmla="*/ 7547055 w 10818821"/>
              <a:gd name="connsiteY1702" fmla="*/ 4838839 h 6687247"/>
              <a:gd name="connsiteX1703" fmla="*/ 7542927 w 10818821"/>
              <a:gd name="connsiteY1703" fmla="*/ 4843294 h 6687247"/>
              <a:gd name="connsiteX1704" fmla="*/ 7541081 w 10818821"/>
              <a:gd name="connsiteY1704" fmla="*/ 4844657 h 6687247"/>
              <a:gd name="connsiteX1705" fmla="*/ 7542490 w 10818821"/>
              <a:gd name="connsiteY1705" fmla="*/ 4845018 h 6687247"/>
              <a:gd name="connsiteX1706" fmla="*/ 7592387 w 10818821"/>
              <a:gd name="connsiteY1706" fmla="*/ 4813732 h 6687247"/>
              <a:gd name="connsiteX1707" fmla="*/ 7592479 w 10818821"/>
              <a:gd name="connsiteY1707" fmla="*/ 4819270 h 6687247"/>
              <a:gd name="connsiteX1708" fmla="*/ 7578601 w 10818821"/>
              <a:gd name="connsiteY1708" fmla="*/ 4826731 h 6687247"/>
              <a:gd name="connsiteX1709" fmla="*/ 7557341 w 10818821"/>
              <a:gd name="connsiteY1709" fmla="*/ 4839645 h 6687247"/>
              <a:gd name="connsiteX1710" fmla="*/ 7484778 w 10818821"/>
              <a:gd name="connsiteY1710" fmla="*/ 4883485 h 6687247"/>
              <a:gd name="connsiteX1711" fmla="*/ 7476870 w 10818821"/>
              <a:gd name="connsiteY1711" fmla="*/ 4885126 h 6687247"/>
              <a:gd name="connsiteX1712" fmla="*/ 7468723 w 10818821"/>
              <a:gd name="connsiteY1712" fmla="*/ 4889294 h 6687247"/>
              <a:gd name="connsiteX1713" fmla="*/ 7416647 w 10818821"/>
              <a:gd name="connsiteY1713" fmla="*/ 4945516 h 6687247"/>
              <a:gd name="connsiteX1714" fmla="*/ 7331155 w 10818821"/>
              <a:gd name="connsiteY1714" fmla="*/ 4998054 h 6687247"/>
              <a:gd name="connsiteX1715" fmla="*/ 7176091 w 10818821"/>
              <a:gd name="connsiteY1715" fmla="*/ 5031880 h 6687247"/>
              <a:gd name="connsiteX1716" fmla="*/ 7153019 w 10818821"/>
              <a:gd name="connsiteY1716" fmla="*/ 5085031 h 6687247"/>
              <a:gd name="connsiteX1717" fmla="*/ 7085993 w 10818821"/>
              <a:gd name="connsiteY1717" fmla="*/ 5131859 h 6687247"/>
              <a:gd name="connsiteX1718" fmla="*/ 7014730 w 10818821"/>
              <a:gd name="connsiteY1718" fmla="*/ 5125246 h 6687247"/>
              <a:gd name="connsiteX1719" fmla="*/ 7007100 w 10818821"/>
              <a:gd name="connsiteY1719" fmla="*/ 5145749 h 6687247"/>
              <a:gd name="connsiteX1720" fmla="*/ 6971867 w 10818821"/>
              <a:gd name="connsiteY1720" fmla="*/ 5102623 h 6687247"/>
              <a:gd name="connsiteX1721" fmla="*/ 6979915 w 10818821"/>
              <a:gd name="connsiteY1721" fmla="*/ 5065787 h 6687247"/>
              <a:gd name="connsiteX1722" fmla="*/ 6968726 w 10818821"/>
              <a:gd name="connsiteY1722" fmla="*/ 5032883 h 6687247"/>
              <a:gd name="connsiteX1723" fmla="*/ 6932058 w 10818821"/>
              <a:gd name="connsiteY1723" fmla="*/ 5046053 h 6687247"/>
              <a:gd name="connsiteX1724" fmla="*/ 6922166 w 10818821"/>
              <a:gd name="connsiteY1724" fmla="*/ 5035739 h 6687247"/>
              <a:gd name="connsiteX1725" fmla="*/ 6917433 w 10818821"/>
              <a:gd name="connsiteY1725" fmla="*/ 5024246 h 6687247"/>
              <a:gd name="connsiteX1726" fmla="*/ 6902227 w 10818821"/>
              <a:gd name="connsiteY1726" fmla="*/ 5030141 h 6687247"/>
              <a:gd name="connsiteX1727" fmla="*/ 6872190 w 10818821"/>
              <a:gd name="connsiteY1727" fmla="*/ 5032753 h 6687247"/>
              <a:gd name="connsiteX1728" fmla="*/ 6871802 w 10818821"/>
              <a:gd name="connsiteY1728" fmla="*/ 5033453 h 6687247"/>
              <a:gd name="connsiteX1729" fmla="*/ 6872017 w 10818821"/>
              <a:gd name="connsiteY1729" fmla="*/ 5032769 h 6687247"/>
              <a:gd name="connsiteX1730" fmla="*/ 6869427 w 10818821"/>
              <a:gd name="connsiteY1730" fmla="*/ 5032994 h 6687247"/>
              <a:gd name="connsiteX1731" fmla="*/ 6820070 w 10818821"/>
              <a:gd name="connsiteY1731" fmla="*/ 5054026 h 6687247"/>
              <a:gd name="connsiteX1732" fmla="*/ 6774255 w 10818821"/>
              <a:gd name="connsiteY1732" fmla="*/ 5066831 h 6687247"/>
              <a:gd name="connsiteX1733" fmla="*/ 6666158 w 10818821"/>
              <a:gd name="connsiteY1733" fmla="*/ 5043317 h 6687247"/>
              <a:gd name="connsiteX1734" fmla="*/ 6476399 w 10818821"/>
              <a:gd name="connsiteY1734" fmla="*/ 5003540 h 6687247"/>
              <a:gd name="connsiteX1735" fmla="*/ 6570985 w 10818821"/>
              <a:gd name="connsiteY1735" fmla="*/ 5077153 h 6687247"/>
              <a:gd name="connsiteX1736" fmla="*/ 6679256 w 10818821"/>
              <a:gd name="connsiteY1736" fmla="*/ 5094024 h 6687247"/>
              <a:gd name="connsiteX1737" fmla="*/ 6700965 w 10818821"/>
              <a:gd name="connsiteY1737" fmla="*/ 5112246 h 6687247"/>
              <a:gd name="connsiteX1738" fmla="*/ 6590161 w 10818821"/>
              <a:gd name="connsiteY1738" fmla="*/ 5107504 h 6687247"/>
              <a:gd name="connsiteX1739" fmla="*/ 6626008 w 10818821"/>
              <a:gd name="connsiteY1739" fmla="*/ 5136571 h 6687247"/>
              <a:gd name="connsiteX1740" fmla="*/ 6658173 w 10818821"/>
              <a:gd name="connsiteY1740" fmla="*/ 5136751 h 6687247"/>
              <a:gd name="connsiteX1741" fmla="*/ 6676687 w 10818821"/>
              <a:gd name="connsiteY1741" fmla="*/ 5149913 h 6687247"/>
              <a:gd name="connsiteX1742" fmla="*/ 6660675 w 10818821"/>
              <a:gd name="connsiteY1742" fmla="*/ 5168383 h 6687247"/>
              <a:gd name="connsiteX1743" fmla="*/ 6632539 w 10818821"/>
              <a:gd name="connsiteY1743" fmla="*/ 5183804 h 6687247"/>
              <a:gd name="connsiteX1744" fmla="*/ 6777839 w 10818821"/>
              <a:gd name="connsiteY1744" fmla="*/ 5227000 h 6687247"/>
              <a:gd name="connsiteX1745" fmla="*/ 6904762 w 10818821"/>
              <a:gd name="connsiteY1745" fmla="*/ 5294151 h 6687247"/>
              <a:gd name="connsiteX1746" fmla="*/ 6891063 w 10818821"/>
              <a:gd name="connsiteY1746" fmla="*/ 5293611 h 6687247"/>
              <a:gd name="connsiteX1747" fmla="*/ 6891300 w 10818821"/>
              <a:gd name="connsiteY1747" fmla="*/ 5297495 h 6687247"/>
              <a:gd name="connsiteX1748" fmla="*/ 6870447 w 10818821"/>
              <a:gd name="connsiteY1748" fmla="*/ 5297653 h 6687247"/>
              <a:gd name="connsiteX1749" fmla="*/ 6864839 w 10818821"/>
              <a:gd name="connsiteY1749" fmla="*/ 5299390 h 6687247"/>
              <a:gd name="connsiteX1750" fmla="*/ 6860218 w 10818821"/>
              <a:gd name="connsiteY1750" fmla="*/ 5299925 h 6687247"/>
              <a:gd name="connsiteX1751" fmla="*/ 6860088 w 10818821"/>
              <a:gd name="connsiteY1751" fmla="*/ 5299804 h 6687247"/>
              <a:gd name="connsiteX1752" fmla="*/ 6858608 w 10818821"/>
              <a:gd name="connsiteY1752" fmla="*/ 5300111 h 6687247"/>
              <a:gd name="connsiteX1753" fmla="*/ 6860218 w 10818821"/>
              <a:gd name="connsiteY1753" fmla="*/ 5299925 h 6687247"/>
              <a:gd name="connsiteX1754" fmla="*/ 6860656 w 10818821"/>
              <a:gd name="connsiteY1754" fmla="*/ 5300342 h 6687247"/>
              <a:gd name="connsiteX1755" fmla="*/ 6861984 w 10818821"/>
              <a:gd name="connsiteY1755" fmla="*/ 5300174 h 6687247"/>
              <a:gd name="connsiteX1756" fmla="*/ 6861769 w 10818821"/>
              <a:gd name="connsiteY1756" fmla="*/ 5300835 h 6687247"/>
              <a:gd name="connsiteX1757" fmla="*/ 6801263 w 10818821"/>
              <a:gd name="connsiteY1757" fmla="*/ 5300940 h 6687247"/>
              <a:gd name="connsiteX1758" fmla="*/ 6800525 w 10818821"/>
              <a:gd name="connsiteY1758" fmla="*/ 5298629 h 6687247"/>
              <a:gd name="connsiteX1759" fmla="*/ 6755108 w 10818821"/>
              <a:gd name="connsiteY1759" fmla="*/ 5296050 h 6687247"/>
              <a:gd name="connsiteX1760" fmla="*/ 6743216 w 10818821"/>
              <a:gd name="connsiteY1760" fmla="*/ 5292186 h 6687247"/>
              <a:gd name="connsiteX1761" fmla="*/ 6683032 w 10818821"/>
              <a:gd name="connsiteY1761" fmla="*/ 5284153 h 6687247"/>
              <a:gd name="connsiteX1762" fmla="*/ 6654717 w 10818821"/>
              <a:gd name="connsiteY1762" fmla="*/ 5278756 h 6687247"/>
              <a:gd name="connsiteX1763" fmla="*/ 6628211 w 10818821"/>
              <a:gd name="connsiteY1763" fmla="*/ 5275483 h 6687247"/>
              <a:gd name="connsiteX1764" fmla="*/ 6628157 w 10818821"/>
              <a:gd name="connsiteY1764" fmla="*/ 5275452 h 6687247"/>
              <a:gd name="connsiteX1765" fmla="*/ 6626111 w 10818821"/>
              <a:gd name="connsiteY1765" fmla="*/ 5275222 h 6687247"/>
              <a:gd name="connsiteX1766" fmla="*/ 6628211 w 10818821"/>
              <a:gd name="connsiteY1766" fmla="*/ 5275483 h 6687247"/>
              <a:gd name="connsiteX1767" fmla="*/ 6631035 w 10818821"/>
              <a:gd name="connsiteY1767" fmla="*/ 5277040 h 6687247"/>
              <a:gd name="connsiteX1768" fmla="*/ 6625722 w 10818821"/>
              <a:gd name="connsiteY1768" fmla="*/ 5277706 h 6687247"/>
              <a:gd name="connsiteX1769" fmla="*/ 6623676 w 10818821"/>
              <a:gd name="connsiteY1769" fmla="*/ 5277475 h 6687247"/>
              <a:gd name="connsiteX1770" fmla="*/ 6624506 w 10818821"/>
              <a:gd name="connsiteY1770" fmla="*/ 5278832 h 6687247"/>
              <a:gd name="connsiteX1771" fmla="*/ 6676948 w 10818821"/>
              <a:gd name="connsiteY1771" fmla="*/ 5289784 h 6687247"/>
              <a:gd name="connsiteX1772" fmla="*/ 6674122 w 10818821"/>
              <a:gd name="connsiteY1772" fmla="*/ 5294521 h 6687247"/>
              <a:gd name="connsiteX1773" fmla="*/ 6660183 w 10818821"/>
              <a:gd name="connsiteY1773" fmla="*/ 5290426 h 6687247"/>
              <a:gd name="connsiteX1774" fmla="*/ 6638058 w 10818821"/>
              <a:gd name="connsiteY1774" fmla="*/ 5285410 h 6687247"/>
              <a:gd name="connsiteX1775" fmla="*/ 6562662 w 10818821"/>
              <a:gd name="connsiteY1775" fmla="*/ 5268085 h 6687247"/>
              <a:gd name="connsiteX1776" fmla="*/ 6556079 w 10818821"/>
              <a:gd name="connsiteY1776" fmla="*/ 5263554 h 6687247"/>
              <a:gd name="connsiteX1777" fmla="*/ 6526544 w 10818821"/>
              <a:gd name="connsiteY1777" fmla="*/ 5252651 h 6687247"/>
              <a:gd name="connsiteX1778" fmla="*/ 6521231 w 10818821"/>
              <a:gd name="connsiteY1778" fmla="*/ 5253317 h 6687247"/>
              <a:gd name="connsiteX1779" fmla="*/ 6507680 w 10818821"/>
              <a:gd name="connsiteY1779" fmla="*/ 5246738 h 6687247"/>
              <a:gd name="connsiteX1780" fmla="*/ 6509340 w 10818821"/>
              <a:gd name="connsiteY1780" fmla="*/ 5249452 h 6687247"/>
              <a:gd name="connsiteX1781" fmla="*/ 6498973 w 10818821"/>
              <a:gd name="connsiteY1781" fmla="*/ 5244468 h 6687247"/>
              <a:gd name="connsiteX1782" fmla="*/ 6498928 w 10818821"/>
              <a:gd name="connsiteY1782" fmla="*/ 5243742 h 6687247"/>
              <a:gd name="connsiteX1783" fmla="*/ 6448231 w 10818821"/>
              <a:gd name="connsiteY1783" fmla="*/ 5236163 h 6687247"/>
              <a:gd name="connsiteX1784" fmla="*/ 6448735 w 10818821"/>
              <a:gd name="connsiteY1784" fmla="*/ 5237753 h 6687247"/>
              <a:gd name="connsiteX1785" fmla="*/ 6451126 w 10818821"/>
              <a:gd name="connsiteY1785" fmla="*/ 5240179 h 6687247"/>
              <a:gd name="connsiteX1786" fmla="*/ 6450177 w 10818821"/>
              <a:gd name="connsiteY1786" fmla="*/ 5240316 h 6687247"/>
              <a:gd name="connsiteX1787" fmla="*/ 6445963 w 10818821"/>
              <a:gd name="connsiteY1787" fmla="*/ 5239268 h 6687247"/>
              <a:gd name="connsiteX1788" fmla="*/ 6446469 w 10818821"/>
              <a:gd name="connsiteY1788" fmla="*/ 5240863 h 6687247"/>
              <a:gd name="connsiteX1789" fmla="*/ 6450177 w 10818821"/>
              <a:gd name="connsiteY1789" fmla="*/ 5240316 h 6687247"/>
              <a:gd name="connsiteX1790" fmla="*/ 6472637 w 10818821"/>
              <a:gd name="connsiteY1790" fmla="*/ 5245911 h 6687247"/>
              <a:gd name="connsiteX1791" fmla="*/ 6495817 w 10818821"/>
              <a:gd name="connsiteY1791" fmla="*/ 5253067 h 6687247"/>
              <a:gd name="connsiteX1792" fmla="*/ 6502363 w 10818821"/>
              <a:gd name="connsiteY1792" fmla="*/ 5253256 h 6687247"/>
              <a:gd name="connsiteX1793" fmla="*/ 6498943 w 10818821"/>
              <a:gd name="connsiteY1793" fmla="*/ 5258524 h 6687247"/>
              <a:gd name="connsiteX1794" fmla="*/ 6487507 w 10818821"/>
              <a:gd name="connsiteY1794" fmla="*/ 5257613 h 6687247"/>
              <a:gd name="connsiteX1795" fmla="*/ 6490277 w 10818821"/>
              <a:gd name="connsiteY1795" fmla="*/ 5256099 h 6687247"/>
              <a:gd name="connsiteX1796" fmla="*/ 6475296 w 10818821"/>
              <a:gd name="connsiteY1796" fmla="*/ 5254960 h 6687247"/>
              <a:gd name="connsiteX1797" fmla="*/ 6471017 w 10818821"/>
              <a:gd name="connsiteY1797" fmla="*/ 5251702 h 6687247"/>
              <a:gd name="connsiteX1798" fmla="*/ 6440049 w 10818821"/>
              <a:gd name="connsiteY1798" fmla="*/ 5246242 h 6687247"/>
              <a:gd name="connsiteX1799" fmla="*/ 6432118 w 10818821"/>
              <a:gd name="connsiteY1799" fmla="*/ 5246849 h 6687247"/>
              <a:gd name="connsiteX1800" fmla="*/ 6358226 w 10818821"/>
              <a:gd name="connsiteY1800" fmla="*/ 5223804 h 6687247"/>
              <a:gd name="connsiteX1801" fmla="*/ 6336573 w 10818821"/>
              <a:gd name="connsiteY1801" fmla="*/ 5216982 h 6687247"/>
              <a:gd name="connsiteX1802" fmla="*/ 6322474 w 10818821"/>
              <a:gd name="connsiteY1802" fmla="*/ 5213492 h 6687247"/>
              <a:gd name="connsiteX1803" fmla="*/ 6322348 w 10818821"/>
              <a:gd name="connsiteY1803" fmla="*/ 5207961 h 6687247"/>
              <a:gd name="connsiteX1804" fmla="*/ 6338385 w 10818821"/>
              <a:gd name="connsiteY1804" fmla="*/ 5213087 h 6687247"/>
              <a:gd name="connsiteX1805" fmla="*/ 6315978 w 10818821"/>
              <a:gd name="connsiteY1805" fmla="*/ 5198393 h 6687247"/>
              <a:gd name="connsiteX1806" fmla="*/ 6263685 w 10818821"/>
              <a:gd name="connsiteY1806" fmla="*/ 5176577 h 6687247"/>
              <a:gd name="connsiteX1807" fmla="*/ 6251474 w 10818821"/>
              <a:gd name="connsiteY1807" fmla="*/ 5173924 h 6687247"/>
              <a:gd name="connsiteX1808" fmla="*/ 6231143 w 10818821"/>
              <a:gd name="connsiteY1808" fmla="*/ 5163576 h 6687247"/>
              <a:gd name="connsiteX1809" fmla="*/ 6219649 w 10818821"/>
              <a:gd name="connsiteY1809" fmla="*/ 5157728 h 6687247"/>
              <a:gd name="connsiteX1810" fmla="*/ 6208353 w 10818821"/>
              <a:gd name="connsiteY1810" fmla="*/ 5158072 h 6687247"/>
              <a:gd name="connsiteX1811" fmla="*/ 6128706 w 10818821"/>
              <a:gd name="connsiteY1811" fmla="*/ 5149609 h 6687247"/>
              <a:gd name="connsiteX1812" fmla="*/ 6101753 w 10818821"/>
              <a:gd name="connsiteY1812" fmla="*/ 5162289 h 6687247"/>
              <a:gd name="connsiteX1813" fmla="*/ 6113495 w 10818821"/>
              <a:gd name="connsiteY1813" fmla="*/ 5222383 h 6687247"/>
              <a:gd name="connsiteX1814" fmla="*/ 6143125 w 10818821"/>
              <a:gd name="connsiteY1814" fmla="*/ 5234690 h 6687247"/>
              <a:gd name="connsiteX1815" fmla="*/ 6200163 w 10818821"/>
              <a:gd name="connsiteY1815" fmla="*/ 5301909 h 6687247"/>
              <a:gd name="connsiteX1816" fmla="*/ 6256136 w 10818821"/>
              <a:gd name="connsiteY1816" fmla="*/ 5314947 h 6687247"/>
              <a:gd name="connsiteX1817" fmla="*/ 6269876 w 10818821"/>
              <a:gd name="connsiteY1817" fmla="*/ 5324789 h 6687247"/>
              <a:gd name="connsiteX1818" fmla="*/ 6280745 w 10818821"/>
              <a:gd name="connsiteY1818" fmla="*/ 5326122 h 6687247"/>
              <a:gd name="connsiteX1819" fmla="*/ 6312276 w 10818821"/>
              <a:gd name="connsiteY1819" fmla="*/ 5330934 h 6687247"/>
              <a:gd name="connsiteX1820" fmla="*/ 6302431 w 10818821"/>
              <a:gd name="connsiteY1820" fmla="*/ 5327299 h 6687247"/>
              <a:gd name="connsiteX1821" fmla="*/ 6306082 w 10818821"/>
              <a:gd name="connsiteY1821" fmla="*/ 5323920 h 6687247"/>
              <a:gd name="connsiteX1822" fmla="*/ 6329811 w 10818821"/>
              <a:gd name="connsiteY1822" fmla="*/ 5325326 h 6687247"/>
              <a:gd name="connsiteX1823" fmla="*/ 6333519 w 10818821"/>
              <a:gd name="connsiteY1823" fmla="*/ 5328269 h 6687247"/>
              <a:gd name="connsiteX1824" fmla="*/ 6330310 w 10818821"/>
              <a:gd name="connsiteY1824" fmla="*/ 5335489 h 6687247"/>
              <a:gd name="connsiteX1825" fmla="*/ 6359351 w 10818821"/>
              <a:gd name="connsiteY1825" fmla="*/ 5336229 h 6687247"/>
              <a:gd name="connsiteX1826" fmla="*/ 6392099 w 10818821"/>
              <a:gd name="connsiteY1826" fmla="*/ 5339912 h 6687247"/>
              <a:gd name="connsiteX1827" fmla="*/ 6393759 w 10818821"/>
              <a:gd name="connsiteY1827" fmla="*/ 5342627 h 6687247"/>
              <a:gd name="connsiteX1828" fmla="*/ 6413782 w 10818821"/>
              <a:gd name="connsiteY1828" fmla="*/ 5341088 h 6687247"/>
              <a:gd name="connsiteX1829" fmla="*/ 6428111 w 10818821"/>
              <a:gd name="connsiteY1829" fmla="*/ 5342698 h 6687247"/>
              <a:gd name="connsiteX1830" fmla="*/ 6465707 w 10818821"/>
              <a:gd name="connsiteY1830" fmla="*/ 5339505 h 6687247"/>
              <a:gd name="connsiteX1831" fmla="*/ 6482959 w 10818821"/>
              <a:gd name="connsiteY1831" fmla="*/ 5338742 h 6687247"/>
              <a:gd name="connsiteX1832" fmla="*/ 6483812 w 10818821"/>
              <a:gd name="connsiteY1832" fmla="*/ 5352779 h 6687247"/>
              <a:gd name="connsiteX1833" fmla="*/ 6462960 w 10818821"/>
              <a:gd name="connsiteY1833" fmla="*/ 5352936 h 6687247"/>
              <a:gd name="connsiteX1834" fmla="*/ 6457352 w 10818821"/>
              <a:gd name="connsiteY1834" fmla="*/ 5354676 h 6687247"/>
              <a:gd name="connsiteX1835" fmla="*/ 6452730 w 10818821"/>
              <a:gd name="connsiteY1835" fmla="*/ 5355209 h 6687247"/>
              <a:gd name="connsiteX1836" fmla="*/ 6452602 w 10818821"/>
              <a:gd name="connsiteY1836" fmla="*/ 5355087 h 6687247"/>
              <a:gd name="connsiteX1837" fmla="*/ 6451122 w 10818821"/>
              <a:gd name="connsiteY1837" fmla="*/ 5355395 h 6687247"/>
              <a:gd name="connsiteX1838" fmla="*/ 6452730 w 10818821"/>
              <a:gd name="connsiteY1838" fmla="*/ 5355209 h 6687247"/>
              <a:gd name="connsiteX1839" fmla="*/ 6453168 w 10818821"/>
              <a:gd name="connsiteY1839" fmla="*/ 5355625 h 6687247"/>
              <a:gd name="connsiteX1840" fmla="*/ 6454496 w 10818821"/>
              <a:gd name="connsiteY1840" fmla="*/ 5355458 h 6687247"/>
              <a:gd name="connsiteX1841" fmla="*/ 6454280 w 10818821"/>
              <a:gd name="connsiteY1841" fmla="*/ 5356119 h 6687247"/>
              <a:gd name="connsiteX1842" fmla="*/ 6393777 w 10818821"/>
              <a:gd name="connsiteY1842" fmla="*/ 5356225 h 6687247"/>
              <a:gd name="connsiteX1843" fmla="*/ 6393039 w 10818821"/>
              <a:gd name="connsiteY1843" fmla="*/ 5353914 h 6687247"/>
              <a:gd name="connsiteX1844" fmla="*/ 6347623 w 10818821"/>
              <a:gd name="connsiteY1844" fmla="*/ 5351334 h 6687247"/>
              <a:gd name="connsiteX1845" fmla="*/ 6335730 w 10818821"/>
              <a:gd name="connsiteY1845" fmla="*/ 5347469 h 6687247"/>
              <a:gd name="connsiteX1846" fmla="*/ 6275545 w 10818821"/>
              <a:gd name="connsiteY1846" fmla="*/ 5339437 h 6687247"/>
              <a:gd name="connsiteX1847" fmla="*/ 6266098 w 10818821"/>
              <a:gd name="connsiteY1847" fmla="*/ 5337636 h 6687247"/>
              <a:gd name="connsiteX1848" fmla="*/ 6256887 w 10818821"/>
              <a:gd name="connsiteY1848" fmla="*/ 5338654 h 6687247"/>
              <a:gd name="connsiteX1849" fmla="*/ 6216758 w 10818821"/>
              <a:gd name="connsiteY1849" fmla="*/ 5333688 h 6687247"/>
              <a:gd name="connsiteX1850" fmla="*/ 6217020 w 10818821"/>
              <a:gd name="connsiteY1850" fmla="*/ 5334116 h 6687247"/>
              <a:gd name="connsiteX1851" fmla="*/ 6269459 w 10818821"/>
              <a:gd name="connsiteY1851" fmla="*/ 5345068 h 6687247"/>
              <a:gd name="connsiteX1852" fmla="*/ 6266636 w 10818821"/>
              <a:gd name="connsiteY1852" fmla="*/ 5349804 h 6687247"/>
              <a:gd name="connsiteX1853" fmla="*/ 6252698 w 10818821"/>
              <a:gd name="connsiteY1853" fmla="*/ 5345711 h 6687247"/>
              <a:gd name="connsiteX1854" fmla="*/ 6230572 w 10818821"/>
              <a:gd name="connsiteY1854" fmla="*/ 5340695 h 6687247"/>
              <a:gd name="connsiteX1855" fmla="*/ 6181881 w 10818821"/>
              <a:gd name="connsiteY1855" fmla="*/ 5329506 h 6687247"/>
              <a:gd name="connsiteX1856" fmla="*/ 6109713 w 10818821"/>
              <a:gd name="connsiteY1856" fmla="*/ 5324775 h 6687247"/>
              <a:gd name="connsiteX1857" fmla="*/ 6082965 w 10818821"/>
              <a:gd name="connsiteY1857" fmla="*/ 5287052 h 6687247"/>
              <a:gd name="connsiteX1858" fmla="*/ 6056393 w 10818821"/>
              <a:gd name="connsiteY1858" fmla="*/ 5242684 h 6687247"/>
              <a:gd name="connsiteX1859" fmla="*/ 6032145 w 10818821"/>
              <a:gd name="connsiteY1859" fmla="*/ 5236593 h 6687247"/>
              <a:gd name="connsiteX1860" fmla="*/ 6022052 w 10818821"/>
              <a:gd name="connsiteY1860" fmla="*/ 5221895 h 6687247"/>
              <a:gd name="connsiteX1861" fmla="*/ 5968029 w 10818821"/>
              <a:gd name="connsiteY1861" fmla="*/ 5228737 h 6687247"/>
              <a:gd name="connsiteX1862" fmla="*/ 5891691 w 10818821"/>
              <a:gd name="connsiteY1862" fmla="*/ 5218070 h 6687247"/>
              <a:gd name="connsiteX1863" fmla="*/ 5852307 w 10818821"/>
              <a:gd name="connsiteY1863" fmla="*/ 5211397 h 6687247"/>
              <a:gd name="connsiteX1864" fmla="*/ 5818295 w 10818821"/>
              <a:gd name="connsiteY1864" fmla="*/ 5219825 h 6687247"/>
              <a:gd name="connsiteX1865" fmla="*/ 5807928 w 10818821"/>
              <a:gd name="connsiteY1865" fmla="*/ 5226149 h 6687247"/>
              <a:gd name="connsiteX1866" fmla="*/ 5697162 w 10818821"/>
              <a:gd name="connsiteY1866" fmla="*/ 5278257 h 6687247"/>
              <a:gd name="connsiteX1867" fmla="*/ 5653611 w 10818821"/>
              <a:gd name="connsiteY1867" fmla="*/ 5305308 h 6687247"/>
              <a:gd name="connsiteX1868" fmla="*/ 5636974 w 10818821"/>
              <a:gd name="connsiteY1868" fmla="*/ 5311002 h 6687247"/>
              <a:gd name="connsiteX1869" fmla="*/ 5656222 w 10818821"/>
              <a:gd name="connsiteY1869" fmla="*/ 5316819 h 6687247"/>
              <a:gd name="connsiteX1870" fmla="*/ 5833560 w 10818821"/>
              <a:gd name="connsiteY1870" fmla="*/ 5307390 h 6687247"/>
              <a:gd name="connsiteX1871" fmla="*/ 5842528 w 10818821"/>
              <a:gd name="connsiteY1871" fmla="*/ 5306289 h 6687247"/>
              <a:gd name="connsiteX1872" fmla="*/ 5879253 w 10818821"/>
              <a:gd name="connsiteY1872" fmla="*/ 5329726 h 6687247"/>
              <a:gd name="connsiteX1873" fmla="*/ 5876171 w 10818821"/>
              <a:gd name="connsiteY1873" fmla="*/ 5346208 h 6687247"/>
              <a:gd name="connsiteX1874" fmla="*/ 5872304 w 10818821"/>
              <a:gd name="connsiteY1874" fmla="*/ 5350462 h 6687247"/>
              <a:gd name="connsiteX1875" fmla="*/ 5877452 w 10818821"/>
              <a:gd name="connsiteY1875" fmla="*/ 5348839 h 6687247"/>
              <a:gd name="connsiteX1876" fmla="*/ 5874981 w 10818821"/>
              <a:gd name="connsiteY1876" fmla="*/ 5357366 h 6687247"/>
              <a:gd name="connsiteX1877" fmla="*/ 5871526 w 10818821"/>
              <a:gd name="connsiteY1877" fmla="*/ 5359032 h 6687247"/>
              <a:gd name="connsiteX1878" fmla="*/ 5837124 w 10818821"/>
              <a:gd name="connsiteY1878" fmla="*/ 5368529 h 6687247"/>
              <a:gd name="connsiteX1879" fmla="*/ 5816023 w 10818821"/>
              <a:gd name="connsiteY1879" fmla="*/ 5376284 h 6687247"/>
              <a:gd name="connsiteX1880" fmla="*/ 5818402 w 10818821"/>
              <a:gd name="connsiteY1880" fmla="*/ 5377229 h 6687247"/>
              <a:gd name="connsiteX1881" fmla="*/ 5817521 w 10818821"/>
              <a:gd name="connsiteY1881" fmla="*/ 5377750 h 6687247"/>
              <a:gd name="connsiteX1882" fmla="*/ 5813125 w 10818821"/>
              <a:gd name="connsiteY1882" fmla="*/ 5378551 h 6687247"/>
              <a:gd name="connsiteX1883" fmla="*/ 5814075 w 10818821"/>
              <a:gd name="connsiteY1883" fmla="*/ 5379783 h 6687247"/>
              <a:gd name="connsiteX1884" fmla="*/ 5817521 w 10818821"/>
              <a:gd name="connsiteY1884" fmla="*/ 5377750 h 6687247"/>
              <a:gd name="connsiteX1885" fmla="*/ 5840960 w 10818821"/>
              <a:gd name="connsiteY1885" fmla="*/ 5373481 h 6687247"/>
              <a:gd name="connsiteX1886" fmla="*/ 5865550 w 10818821"/>
              <a:gd name="connsiteY1886" fmla="*/ 5370328 h 6687247"/>
              <a:gd name="connsiteX1887" fmla="*/ 5871964 w 10818821"/>
              <a:gd name="connsiteY1887" fmla="*/ 5367779 h 6687247"/>
              <a:gd name="connsiteX1888" fmla="*/ 5870172 w 10818821"/>
              <a:gd name="connsiteY1888" fmla="*/ 5373969 h 6687247"/>
              <a:gd name="connsiteX1889" fmla="*/ 5858798 w 10818821"/>
              <a:gd name="connsiteY1889" fmla="*/ 5377897 h 6687247"/>
              <a:gd name="connsiteX1890" fmla="*/ 5861049 w 10818821"/>
              <a:gd name="connsiteY1890" fmla="*/ 5375375 h 6687247"/>
              <a:gd name="connsiteX1891" fmla="*/ 5846167 w 10818821"/>
              <a:gd name="connsiteY1891" fmla="*/ 5380569 h 6687247"/>
              <a:gd name="connsiteX1892" fmla="*/ 5841064 w 10818821"/>
              <a:gd name="connsiteY1892" fmla="*/ 5379397 h 6687247"/>
              <a:gd name="connsiteX1893" fmla="*/ 5809399 w 10818821"/>
              <a:gd name="connsiteY1893" fmla="*/ 5387321 h 6687247"/>
              <a:gd name="connsiteX1894" fmla="*/ 5801873 w 10818821"/>
              <a:gd name="connsiteY1894" fmla="*/ 5391167 h 6687247"/>
              <a:gd name="connsiteX1895" fmla="*/ 5723409 w 10818821"/>
              <a:gd name="connsiteY1895" fmla="*/ 5401008 h 6687247"/>
              <a:gd name="connsiteX1896" fmla="*/ 5700397 w 10818821"/>
              <a:gd name="connsiteY1896" fmla="*/ 5403828 h 6687247"/>
              <a:gd name="connsiteX1897" fmla="*/ 5685691 w 10818821"/>
              <a:gd name="connsiteY1897" fmla="*/ 5406530 h 6687247"/>
              <a:gd name="connsiteX1898" fmla="*/ 5683964 w 10818821"/>
              <a:gd name="connsiteY1898" fmla="*/ 5401573 h 6687247"/>
              <a:gd name="connsiteX1899" fmla="*/ 5738291 w 10818821"/>
              <a:gd name="connsiteY1899" fmla="*/ 5395814 h 6687247"/>
              <a:gd name="connsiteX1900" fmla="*/ 5739415 w 10818821"/>
              <a:gd name="connsiteY1900" fmla="*/ 5394552 h 6687247"/>
              <a:gd name="connsiteX1901" fmla="*/ 5737340 w 10818821"/>
              <a:gd name="connsiteY1901" fmla="*/ 5394582 h 6687247"/>
              <a:gd name="connsiteX1902" fmla="*/ 5732237 w 10818821"/>
              <a:gd name="connsiteY1902" fmla="*/ 5393410 h 6687247"/>
              <a:gd name="connsiteX1903" fmla="*/ 5735380 w 10818821"/>
              <a:gd name="connsiteY1903" fmla="*/ 5392141 h 6687247"/>
              <a:gd name="connsiteX1904" fmla="*/ 5737514 w 10818821"/>
              <a:gd name="connsiteY1904" fmla="*/ 5392089 h 6687247"/>
              <a:gd name="connsiteX1905" fmla="*/ 5735437 w 10818821"/>
              <a:gd name="connsiteY1905" fmla="*/ 5392116 h 6687247"/>
              <a:gd name="connsiteX1906" fmla="*/ 5735380 w 10818821"/>
              <a:gd name="connsiteY1906" fmla="*/ 5392141 h 6687247"/>
              <a:gd name="connsiteX1907" fmla="*/ 5708427 w 10818821"/>
              <a:gd name="connsiteY1907" fmla="*/ 5392815 h 6687247"/>
              <a:gd name="connsiteX1908" fmla="*/ 5679210 w 10818821"/>
              <a:gd name="connsiteY1908" fmla="*/ 5395413 h 6687247"/>
              <a:gd name="connsiteX1909" fmla="*/ 5617879 w 10818821"/>
              <a:gd name="connsiteY1909" fmla="*/ 5397535 h 6687247"/>
              <a:gd name="connsiteX1910" fmla="*/ 5616457 w 10818821"/>
              <a:gd name="connsiteY1910" fmla="*/ 5397837 h 6687247"/>
              <a:gd name="connsiteX1911" fmla="*/ 5610398 w 10818821"/>
              <a:gd name="connsiteY1911" fmla="*/ 5400455 h 6687247"/>
              <a:gd name="connsiteX1912" fmla="*/ 5580289 w 10818821"/>
              <a:gd name="connsiteY1912" fmla="*/ 5429692 h 6687247"/>
              <a:gd name="connsiteX1913" fmla="*/ 5559891 w 10818821"/>
              <a:gd name="connsiteY1913" fmla="*/ 5480683 h 6687247"/>
              <a:gd name="connsiteX1914" fmla="*/ 5535908 w 10818821"/>
              <a:gd name="connsiteY1914" fmla="*/ 5509927 h 6687247"/>
              <a:gd name="connsiteX1915" fmla="*/ 5517181 w 10818821"/>
              <a:gd name="connsiteY1915" fmla="*/ 5494965 h 6687247"/>
              <a:gd name="connsiteX1916" fmla="*/ 5506690 w 10818821"/>
              <a:gd name="connsiteY1916" fmla="*/ 5472417 h 6687247"/>
              <a:gd name="connsiteX1917" fmla="*/ 5505362 w 10818821"/>
              <a:gd name="connsiteY1917" fmla="*/ 5480800 h 6687247"/>
              <a:gd name="connsiteX1918" fmla="*/ 5444913 w 10818821"/>
              <a:gd name="connsiteY1918" fmla="*/ 5529310 h 6687247"/>
              <a:gd name="connsiteX1919" fmla="*/ 5409582 w 10818821"/>
              <a:gd name="connsiteY1919" fmla="*/ 5508167 h 6687247"/>
              <a:gd name="connsiteX1920" fmla="*/ 5327082 w 10818821"/>
              <a:gd name="connsiteY1920" fmla="*/ 5562669 h 6687247"/>
              <a:gd name="connsiteX1921" fmla="*/ 5298919 w 10818821"/>
              <a:gd name="connsiteY1921" fmla="*/ 5585029 h 6687247"/>
              <a:gd name="connsiteX1922" fmla="*/ 5285297 w 10818821"/>
              <a:gd name="connsiteY1922" fmla="*/ 5615466 h 6687247"/>
              <a:gd name="connsiteX1923" fmla="*/ 5343280 w 10818821"/>
              <a:gd name="connsiteY1923" fmla="*/ 5615747 h 6687247"/>
              <a:gd name="connsiteX1924" fmla="*/ 5370780 w 10818821"/>
              <a:gd name="connsiteY1924" fmla="*/ 5597580 h 6687247"/>
              <a:gd name="connsiteX1925" fmla="*/ 5401004 w 10818821"/>
              <a:gd name="connsiteY1925" fmla="*/ 5573325 h 6687247"/>
              <a:gd name="connsiteX1926" fmla="*/ 5411300 w 10818821"/>
              <a:gd name="connsiteY1926" fmla="*/ 5563843 h 6687247"/>
              <a:gd name="connsiteX1927" fmla="*/ 5432346 w 10818821"/>
              <a:gd name="connsiteY1927" fmla="*/ 5619614 h 6687247"/>
              <a:gd name="connsiteX1928" fmla="*/ 5413812 w 10818821"/>
              <a:gd name="connsiteY1928" fmla="*/ 5636681 h 6687247"/>
              <a:gd name="connsiteX1929" fmla="*/ 5357416 w 10818821"/>
              <a:gd name="connsiteY1929" fmla="*/ 5670722 h 6687247"/>
              <a:gd name="connsiteX1930" fmla="*/ 5347787 w 10818821"/>
              <a:gd name="connsiteY1930" fmla="*/ 5676012 h 6687247"/>
              <a:gd name="connsiteX1931" fmla="*/ 5218928 w 10818821"/>
              <a:gd name="connsiteY1931" fmla="*/ 5712369 h 6687247"/>
              <a:gd name="connsiteX1932" fmla="*/ 5188576 w 10818821"/>
              <a:gd name="connsiteY1932" fmla="*/ 5715272 h 6687247"/>
              <a:gd name="connsiteX1933" fmla="*/ 5100968 w 10818821"/>
              <a:gd name="connsiteY1933" fmla="*/ 5724378 h 6687247"/>
              <a:gd name="connsiteX1934" fmla="*/ 5078916 w 10818821"/>
              <a:gd name="connsiteY1934" fmla="*/ 5730371 h 6687247"/>
              <a:gd name="connsiteX1935" fmla="*/ 5030694 w 10818821"/>
              <a:gd name="connsiteY1935" fmla="*/ 5746151 h 6687247"/>
              <a:gd name="connsiteX1936" fmla="*/ 5002123 w 10818821"/>
              <a:gd name="connsiteY1936" fmla="*/ 5815404 h 6687247"/>
              <a:gd name="connsiteX1937" fmla="*/ 4943864 w 10818821"/>
              <a:gd name="connsiteY1937" fmla="*/ 5883370 h 6687247"/>
              <a:gd name="connsiteX1938" fmla="*/ 4677588 w 10818821"/>
              <a:gd name="connsiteY1938" fmla="*/ 5910288 h 6687247"/>
              <a:gd name="connsiteX1939" fmla="*/ 4586464 w 10818821"/>
              <a:gd name="connsiteY1939" fmla="*/ 5908319 h 6687247"/>
              <a:gd name="connsiteX1940" fmla="*/ 4517991 w 10818821"/>
              <a:gd name="connsiteY1940" fmla="*/ 5885491 h 6687247"/>
              <a:gd name="connsiteX1941" fmla="*/ 4486243 w 10818821"/>
              <a:gd name="connsiteY1941" fmla="*/ 5886097 h 6687247"/>
              <a:gd name="connsiteX1942" fmla="*/ 4340116 w 10818821"/>
              <a:gd name="connsiteY1942" fmla="*/ 5920465 h 6687247"/>
              <a:gd name="connsiteX1943" fmla="*/ 4362557 w 10818821"/>
              <a:gd name="connsiteY1943" fmla="*/ 5978529 h 6687247"/>
              <a:gd name="connsiteX1944" fmla="*/ 4381284 w 10818821"/>
              <a:gd name="connsiteY1944" fmla="*/ 5993491 h 6687247"/>
              <a:gd name="connsiteX1945" fmla="*/ 4501904 w 10818821"/>
              <a:gd name="connsiteY1945" fmla="*/ 5964719 h 6687247"/>
              <a:gd name="connsiteX1946" fmla="*/ 4586186 w 10818821"/>
              <a:gd name="connsiteY1946" fmla="*/ 5976569 h 6687247"/>
              <a:gd name="connsiteX1947" fmla="*/ 4629690 w 10818821"/>
              <a:gd name="connsiteY1947" fmla="*/ 5979448 h 6687247"/>
              <a:gd name="connsiteX1948" fmla="*/ 4806834 w 10818821"/>
              <a:gd name="connsiteY1948" fmla="*/ 5937989 h 6687247"/>
              <a:gd name="connsiteX1949" fmla="*/ 4851068 w 10818821"/>
              <a:gd name="connsiteY1949" fmla="*/ 5947355 h 6687247"/>
              <a:gd name="connsiteX1950" fmla="*/ 4773415 w 10818821"/>
              <a:gd name="connsiteY1950" fmla="*/ 6004552 h 6687247"/>
              <a:gd name="connsiteX1951" fmla="*/ 4712290 w 10818821"/>
              <a:gd name="connsiteY1951" fmla="*/ 6026846 h 6687247"/>
              <a:gd name="connsiteX1952" fmla="*/ 4701507 w 10818821"/>
              <a:gd name="connsiteY1952" fmla="*/ 6032597 h 6687247"/>
              <a:gd name="connsiteX1953" fmla="*/ 4722403 w 10818821"/>
              <a:gd name="connsiteY1953" fmla="*/ 6029916 h 6687247"/>
              <a:gd name="connsiteX1954" fmla="*/ 4732589 w 10818821"/>
              <a:gd name="connsiteY1954" fmla="*/ 6025870 h 6687247"/>
              <a:gd name="connsiteX1955" fmla="*/ 4729741 w 10818821"/>
              <a:gd name="connsiteY1955" fmla="*/ 6035702 h 6687247"/>
              <a:gd name="connsiteX1956" fmla="*/ 4711678 w 10818821"/>
              <a:gd name="connsiteY1956" fmla="*/ 6041941 h 6687247"/>
              <a:gd name="connsiteX1957" fmla="*/ 4715252 w 10818821"/>
              <a:gd name="connsiteY1957" fmla="*/ 6037931 h 6687247"/>
              <a:gd name="connsiteX1958" fmla="*/ 4691618 w 10818821"/>
              <a:gd name="connsiteY1958" fmla="*/ 6046184 h 6687247"/>
              <a:gd name="connsiteX1959" fmla="*/ 4683511 w 10818821"/>
              <a:gd name="connsiteY1959" fmla="*/ 6044320 h 6687247"/>
              <a:gd name="connsiteX1960" fmla="*/ 4674400 w 10818821"/>
              <a:gd name="connsiteY1960" fmla="*/ 6047057 h 6687247"/>
              <a:gd name="connsiteX1961" fmla="*/ 4652259 w 10818821"/>
              <a:gd name="connsiteY1961" fmla="*/ 6058866 h 6687247"/>
              <a:gd name="connsiteX1962" fmla="*/ 4610505 w 10818821"/>
              <a:gd name="connsiteY1962" fmla="*/ 6074056 h 6687247"/>
              <a:gd name="connsiteX1963" fmla="*/ 4578727 w 10818821"/>
              <a:gd name="connsiteY1963" fmla="*/ 6069794 h 6687247"/>
              <a:gd name="connsiteX1964" fmla="*/ 4558180 w 10818821"/>
              <a:gd name="connsiteY1964" fmla="*/ 6073067 h 6687247"/>
              <a:gd name="connsiteX1965" fmla="*/ 4496640 w 10818821"/>
              <a:gd name="connsiteY1965" fmla="*/ 6078647 h 6687247"/>
              <a:gd name="connsiteX1966" fmla="*/ 4460092 w 10818821"/>
              <a:gd name="connsiteY1966" fmla="*/ 6083126 h 6687247"/>
              <a:gd name="connsiteX1967" fmla="*/ 4436734 w 10818821"/>
              <a:gd name="connsiteY1967" fmla="*/ 6087415 h 6687247"/>
              <a:gd name="connsiteX1968" fmla="*/ 4433991 w 10818821"/>
              <a:gd name="connsiteY1968" fmla="*/ 6079542 h 6687247"/>
              <a:gd name="connsiteX1969" fmla="*/ 4520277 w 10818821"/>
              <a:gd name="connsiteY1969" fmla="*/ 6070395 h 6687247"/>
              <a:gd name="connsiteX1970" fmla="*/ 4522064 w 10818821"/>
              <a:gd name="connsiteY1970" fmla="*/ 6068392 h 6687247"/>
              <a:gd name="connsiteX1971" fmla="*/ 4518766 w 10818821"/>
              <a:gd name="connsiteY1971" fmla="*/ 6068438 h 6687247"/>
              <a:gd name="connsiteX1972" fmla="*/ 4510661 w 10818821"/>
              <a:gd name="connsiteY1972" fmla="*/ 6066575 h 6687247"/>
              <a:gd name="connsiteX1973" fmla="*/ 4514920 w 10818821"/>
              <a:gd name="connsiteY1973" fmla="*/ 6064858 h 6687247"/>
              <a:gd name="connsiteX1974" fmla="*/ 4507691 w 10818821"/>
              <a:gd name="connsiteY1974" fmla="*/ 6065405 h 6687247"/>
              <a:gd name="connsiteX1975" fmla="*/ 4476284 w 10818821"/>
              <a:gd name="connsiteY1975" fmla="*/ 6068889 h 6687247"/>
              <a:gd name="connsiteX1976" fmla="*/ 4452456 w 10818821"/>
              <a:gd name="connsiteY1976" fmla="*/ 6067445 h 6687247"/>
              <a:gd name="connsiteX1977" fmla="*/ 4439332 w 10818821"/>
              <a:gd name="connsiteY1977" fmla="*/ 6068612 h 6687247"/>
              <a:gd name="connsiteX1978" fmla="*/ 4436275 w 10818821"/>
              <a:gd name="connsiteY1978" fmla="*/ 6069443 h 6687247"/>
              <a:gd name="connsiteX1979" fmla="*/ 4434866 w 10818821"/>
              <a:gd name="connsiteY1979" fmla="*/ 6069010 h 6687247"/>
              <a:gd name="connsiteX1980" fmla="*/ 4426439 w 10818821"/>
              <a:gd name="connsiteY1980" fmla="*/ 6069759 h 6687247"/>
              <a:gd name="connsiteX1981" fmla="*/ 4329027 w 10818821"/>
              <a:gd name="connsiteY1981" fmla="*/ 6073130 h 6687247"/>
              <a:gd name="connsiteX1982" fmla="*/ 4308966 w 10818821"/>
              <a:gd name="connsiteY1982" fmla="*/ 6077374 h 6687247"/>
              <a:gd name="connsiteX1983" fmla="*/ 4236702 w 10818821"/>
              <a:gd name="connsiteY1983" fmla="*/ 6074450 h 6687247"/>
              <a:gd name="connsiteX1984" fmla="*/ 4234716 w 10818821"/>
              <a:gd name="connsiteY1984" fmla="*/ 6077962 h 6687247"/>
              <a:gd name="connsiteX1985" fmla="*/ 4139707 w 10818821"/>
              <a:gd name="connsiteY1985" fmla="*/ 6068501 h 6687247"/>
              <a:gd name="connsiteX1986" fmla="*/ 4139605 w 10818821"/>
              <a:gd name="connsiteY1986" fmla="*/ 6067431 h 6687247"/>
              <a:gd name="connsiteX1987" fmla="*/ 4141631 w 10818821"/>
              <a:gd name="connsiteY1987" fmla="*/ 6067898 h 6687247"/>
              <a:gd name="connsiteX1988" fmla="*/ 4142470 w 10818821"/>
              <a:gd name="connsiteY1988" fmla="*/ 6067312 h 6687247"/>
              <a:gd name="connsiteX1989" fmla="*/ 4144927 w 10818821"/>
              <a:gd name="connsiteY1989" fmla="*/ 6067849 h 6687247"/>
              <a:gd name="connsiteX1990" fmla="*/ 4142711 w 10818821"/>
              <a:gd name="connsiteY1990" fmla="*/ 6067139 h 6687247"/>
              <a:gd name="connsiteX1991" fmla="*/ 4142470 w 10818821"/>
              <a:gd name="connsiteY1991" fmla="*/ 6067312 h 6687247"/>
              <a:gd name="connsiteX1992" fmla="*/ 4135397 w 10818821"/>
              <a:gd name="connsiteY1992" fmla="*/ 6065761 h 6687247"/>
              <a:gd name="connsiteX1993" fmla="*/ 4127210 w 10818821"/>
              <a:gd name="connsiteY1993" fmla="*/ 6062169 h 6687247"/>
              <a:gd name="connsiteX1994" fmla="*/ 4094505 w 10818821"/>
              <a:gd name="connsiteY1994" fmla="*/ 6058714 h 6687247"/>
              <a:gd name="connsiteX1995" fmla="*/ 4100855 w 10818821"/>
              <a:gd name="connsiteY1995" fmla="*/ 6036794 h 6687247"/>
              <a:gd name="connsiteX1996" fmla="*/ 4127683 w 10818821"/>
              <a:gd name="connsiteY1996" fmla="*/ 6040646 h 6687247"/>
              <a:gd name="connsiteX1997" fmla="*/ 4185605 w 10818821"/>
              <a:gd name="connsiteY1997" fmla="*/ 6051441 h 6687247"/>
              <a:gd name="connsiteX1998" fmla="*/ 4208686 w 10818821"/>
              <a:gd name="connsiteY1998" fmla="*/ 6051111 h 6687247"/>
              <a:gd name="connsiteX1999" fmla="*/ 4222904 w 10818821"/>
              <a:gd name="connsiteY1999" fmla="*/ 6053876 h 6687247"/>
              <a:gd name="connsiteX2000" fmla="*/ 4236114 w 10818821"/>
              <a:gd name="connsiteY2000" fmla="*/ 6056035 h 6687247"/>
              <a:gd name="connsiteX2001" fmla="*/ 4236017 w 10818821"/>
              <a:gd name="connsiteY2001" fmla="*/ 6055694 h 6687247"/>
              <a:gd name="connsiteX2002" fmla="*/ 4217891 w 10818821"/>
              <a:gd name="connsiteY2002" fmla="*/ 6025866 h 6687247"/>
              <a:gd name="connsiteX2003" fmla="*/ 4149481 w 10818821"/>
              <a:gd name="connsiteY2003" fmla="*/ 6013714 h 6687247"/>
              <a:gd name="connsiteX2004" fmla="*/ 4128824 w 10818821"/>
              <a:gd name="connsiteY2004" fmla="*/ 6022002 h 6687247"/>
              <a:gd name="connsiteX2005" fmla="*/ 4087445 w 10818821"/>
              <a:gd name="connsiteY2005" fmla="*/ 6027901 h 6687247"/>
              <a:gd name="connsiteX2006" fmla="*/ 4046664 w 10818821"/>
              <a:gd name="connsiteY2006" fmla="*/ 6018933 h 6687247"/>
              <a:gd name="connsiteX2007" fmla="*/ 4009598 w 10818821"/>
              <a:gd name="connsiteY2007" fmla="*/ 6053066 h 6687247"/>
              <a:gd name="connsiteX2008" fmla="*/ 3988941 w 10818821"/>
              <a:gd name="connsiteY2008" fmla="*/ 6061355 h 6687247"/>
              <a:gd name="connsiteX2009" fmla="*/ 3931624 w 10818821"/>
              <a:gd name="connsiteY2009" fmla="*/ 6056882 h 6687247"/>
              <a:gd name="connsiteX2010" fmla="*/ 3920468 w 10818821"/>
              <a:gd name="connsiteY2010" fmla="*/ 6038525 h 6687247"/>
              <a:gd name="connsiteX2011" fmla="*/ 3920681 w 10818821"/>
              <a:gd name="connsiteY2011" fmla="*/ 5959600 h 6687247"/>
              <a:gd name="connsiteX2012" fmla="*/ 3912185 w 10818821"/>
              <a:gd name="connsiteY2012" fmla="*/ 5924481 h 6687247"/>
              <a:gd name="connsiteX2013" fmla="*/ 3886014 w 10818821"/>
              <a:gd name="connsiteY2013" fmla="*/ 5934266 h 6687247"/>
              <a:gd name="connsiteX2014" fmla="*/ 3850147 w 10818821"/>
              <a:gd name="connsiteY2014" fmla="*/ 5938667 h 6687247"/>
              <a:gd name="connsiteX2015" fmla="*/ 3844893 w 10818821"/>
              <a:gd name="connsiteY2015" fmla="*/ 5936891 h 6687247"/>
              <a:gd name="connsiteX2016" fmla="*/ 3842536 w 10818821"/>
              <a:gd name="connsiteY2016" fmla="*/ 5941629 h 6687247"/>
              <a:gd name="connsiteX2017" fmla="*/ 3820786 w 10818821"/>
              <a:gd name="connsiteY2017" fmla="*/ 5943420 h 6687247"/>
              <a:gd name="connsiteX2018" fmla="*/ 3825687 w 10818821"/>
              <a:gd name="connsiteY2018" fmla="*/ 5939798 h 6687247"/>
              <a:gd name="connsiteX2019" fmla="*/ 3797208 w 10818821"/>
              <a:gd name="connsiteY2019" fmla="*/ 5942247 h 6687247"/>
              <a:gd name="connsiteX2020" fmla="*/ 3788449 w 10818821"/>
              <a:gd name="connsiteY2020" fmla="*/ 5937555 h 6687247"/>
              <a:gd name="connsiteX2021" fmla="*/ 3728920 w 10818821"/>
              <a:gd name="connsiteY2021" fmla="*/ 5936913 h 6687247"/>
              <a:gd name="connsiteX2022" fmla="*/ 3714100 w 10818821"/>
              <a:gd name="connsiteY2022" fmla="*/ 5940428 h 6687247"/>
              <a:gd name="connsiteX2023" fmla="*/ 3569931 w 10818821"/>
              <a:gd name="connsiteY2023" fmla="*/ 5920486 h 6687247"/>
              <a:gd name="connsiteX2024" fmla="*/ 3527675 w 10818821"/>
              <a:gd name="connsiteY2024" fmla="*/ 5914515 h 6687247"/>
              <a:gd name="connsiteX2025" fmla="*/ 3500361 w 10818821"/>
              <a:gd name="connsiteY2025" fmla="*/ 5912381 h 6687247"/>
              <a:gd name="connsiteX2026" fmla="*/ 3498951 w 10818821"/>
              <a:gd name="connsiteY2026" fmla="*/ 5902256 h 6687247"/>
              <a:gd name="connsiteX2027" fmla="*/ 3598412 w 10818821"/>
              <a:gd name="connsiteY2027" fmla="*/ 5918036 h 6687247"/>
              <a:gd name="connsiteX2028" fmla="*/ 3600860 w 10818821"/>
              <a:gd name="connsiteY2028" fmla="*/ 5916225 h 6687247"/>
              <a:gd name="connsiteX2029" fmla="*/ 3597124 w 10818821"/>
              <a:gd name="connsiteY2029" fmla="*/ 5915266 h 6687247"/>
              <a:gd name="connsiteX2030" fmla="*/ 3588368 w 10818821"/>
              <a:gd name="connsiteY2030" fmla="*/ 5910574 h 6687247"/>
              <a:gd name="connsiteX2031" fmla="*/ 3593764 w 10818821"/>
              <a:gd name="connsiteY2031" fmla="*/ 5909832 h 6687247"/>
              <a:gd name="connsiteX2032" fmla="*/ 3590395 w 10818821"/>
              <a:gd name="connsiteY2032" fmla="*/ 5908747 h 6687247"/>
              <a:gd name="connsiteX2033" fmla="*/ 3545842 w 10818821"/>
              <a:gd name="connsiteY2033" fmla="*/ 5897820 h 6687247"/>
              <a:gd name="connsiteX2034" fmla="*/ 3492522 w 10818821"/>
              <a:gd name="connsiteY2034" fmla="*/ 5888398 h 6687247"/>
              <a:gd name="connsiteX2035" fmla="*/ 3486793 w 10818821"/>
              <a:gd name="connsiteY2035" fmla="*/ 5887051 h 6687247"/>
              <a:gd name="connsiteX2036" fmla="*/ 3477023 w 10818821"/>
              <a:gd name="connsiteY2036" fmla="*/ 5895702 h 6687247"/>
              <a:gd name="connsiteX2037" fmla="*/ 3238569 w 10818821"/>
              <a:gd name="connsiteY2037" fmla="*/ 6021973 h 6687247"/>
              <a:gd name="connsiteX2038" fmla="*/ 3105206 w 10818821"/>
              <a:gd name="connsiteY2038" fmla="*/ 6098445 h 6687247"/>
              <a:gd name="connsiteX2039" fmla="*/ 3074658 w 10818821"/>
              <a:gd name="connsiteY2039" fmla="*/ 6135226 h 6687247"/>
              <a:gd name="connsiteX2040" fmla="*/ 3081120 w 10818821"/>
              <a:gd name="connsiteY2040" fmla="*/ 6141465 h 6687247"/>
              <a:gd name="connsiteX2041" fmla="*/ 3101608 w 10818821"/>
              <a:gd name="connsiteY2041" fmla="*/ 6159509 h 6687247"/>
              <a:gd name="connsiteX2042" fmla="*/ 3106991 w 10818821"/>
              <a:gd name="connsiteY2042" fmla="*/ 6157364 h 6687247"/>
              <a:gd name="connsiteX2043" fmla="*/ 3160336 w 10818821"/>
              <a:gd name="connsiteY2043" fmla="*/ 6190321 h 6687247"/>
              <a:gd name="connsiteX2044" fmla="*/ 3182411 w 10818821"/>
              <a:gd name="connsiteY2044" fmla="*/ 6205667 h 6687247"/>
              <a:gd name="connsiteX2045" fmla="*/ 3200861 w 10818821"/>
              <a:gd name="connsiteY2045" fmla="*/ 6220142 h 6687247"/>
              <a:gd name="connsiteX2046" fmla="*/ 3205571 w 10818821"/>
              <a:gd name="connsiteY2046" fmla="*/ 6222691 h 6687247"/>
              <a:gd name="connsiteX2047" fmla="*/ 3209114 w 10818821"/>
              <a:gd name="connsiteY2047" fmla="*/ 6218745 h 6687247"/>
              <a:gd name="connsiteX2048" fmla="*/ 3207778 w 10818821"/>
              <a:gd name="connsiteY2048" fmla="*/ 6208689 h 6687247"/>
              <a:gd name="connsiteX2049" fmla="*/ 3216495 w 10818821"/>
              <a:gd name="connsiteY2049" fmla="*/ 6208604 h 6687247"/>
              <a:gd name="connsiteX2050" fmla="*/ 3234145 w 10818821"/>
              <a:gd name="connsiteY2050" fmla="*/ 6221900 h 6687247"/>
              <a:gd name="connsiteX2051" fmla="*/ 3242227 w 10818821"/>
              <a:gd name="connsiteY2051" fmla="*/ 6227034 h 6687247"/>
              <a:gd name="connsiteX2052" fmla="*/ 3253174 w 10818821"/>
              <a:gd name="connsiteY2052" fmla="*/ 6222193 h 6687247"/>
              <a:gd name="connsiteX2053" fmla="*/ 3309265 w 10818821"/>
              <a:gd name="connsiteY2053" fmla="*/ 6259652 h 6687247"/>
              <a:gd name="connsiteX2054" fmla="*/ 3578800 w 10818821"/>
              <a:gd name="connsiteY2054" fmla="*/ 6368180 h 6687247"/>
              <a:gd name="connsiteX2055" fmla="*/ 3618025 w 10818821"/>
              <a:gd name="connsiteY2055" fmla="*/ 6385915 h 6687247"/>
              <a:gd name="connsiteX2056" fmla="*/ 3635116 w 10818821"/>
              <a:gd name="connsiteY2056" fmla="*/ 6415435 h 6687247"/>
              <a:gd name="connsiteX2057" fmla="*/ 3626316 w 10818821"/>
              <a:gd name="connsiteY2057" fmla="*/ 6421758 h 6687247"/>
              <a:gd name="connsiteX2058" fmla="*/ 3622889 w 10818821"/>
              <a:gd name="connsiteY2058" fmla="*/ 6426035 h 6687247"/>
              <a:gd name="connsiteX2059" fmla="*/ 3616189 w 10818821"/>
              <a:gd name="connsiteY2059" fmla="*/ 6425447 h 6687247"/>
              <a:gd name="connsiteX2060" fmla="*/ 3607314 w 10818821"/>
              <a:gd name="connsiteY2060" fmla="*/ 6422361 h 6687247"/>
              <a:gd name="connsiteX2061" fmla="*/ 3607153 w 10818821"/>
              <a:gd name="connsiteY2061" fmla="*/ 6422331 h 6687247"/>
              <a:gd name="connsiteX2062" fmla="*/ 3515712 w 10818821"/>
              <a:gd name="connsiteY2062" fmla="*/ 6399752 h 6687247"/>
              <a:gd name="connsiteX2063" fmla="*/ 3518496 w 10818821"/>
              <a:gd name="connsiteY2063" fmla="*/ 6403386 h 6687247"/>
              <a:gd name="connsiteX2064" fmla="*/ 3516718 w 10818821"/>
              <a:gd name="connsiteY2064" fmla="*/ 6403402 h 6687247"/>
              <a:gd name="connsiteX2065" fmla="*/ 3509134 w 10818821"/>
              <a:gd name="connsiteY2065" fmla="*/ 6400337 h 6687247"/>
              <a:gd name="connsiteX2066" fmla="*/ 3509778 w 10818821"/>
              <a:gd name="connsiteY2066" fmla="*/ 6403472 h 6687247"/>
              <a:gd name="connsiteX2067" fmla="*/ 3516718 w 10818821"/>
              <a:gd name="connsiteY2067" fmla="*/ 6403402 h 6687247"/>
              <a:gd name="connsiteX2068" fmla="*/ 3557153 w 10818821"/>
              <a:gd name="connsiteY2068" fmla="*/ 6419746 h 6687247"/>
              <a:gd name="connsiteX2069" fmla="*/ 3598635 w 10818821"/>
              <a:gd name="connsiteY2069" fmla="*/ 6439220 h 6687247"/>
              <a:gd name="connsiteX2070" fmla="*/ 3610680 w 10818821"/>
              <a:gd name="connsiteY2070" fmla="*/ 6441266 h 6687247"/>
              <a:gd name="connsiteX2071" fmla="*/ 3603425 w 10818821"/>
              <a:gd name="connsiteY2071" fmla="*/ 6450322 h 6687247"/>
              <a:gd name="connsiteX2072" fmla="*/ 3582487 w 10818821"/>
              <a:gd name="connsiteY2072" fmla="*/ 6445656 h 6687247"/>
              <a:gd name="connsiteX2073" fmla="*/ 3587870 w 10818821"/>
              <a:gd name="connsiteY2073" fmla="*/ 6443511 h 6687247"/>
              <a:gd name="connsiteX2074" fmla="*/ 3560433 w 10818821"/>
              <a:gd name="connsiteY2074" fmla="*/ 6437500 h 6687247"/>
              <a:gd name="connsiteX2075" fmla="*/ 3553121 w 10818821"/>
              <a:gd name="connsiteY2075" fmla="*/ 6430247 h 6687247"/>
              <a:gd name="connsiteX2076" fmla="*/ 3496964 w 10818821"/>
              <a:gd name="connsiteY2076" fmla="*/ 6411966 h 6687247"/>
              <a:gd name="connsiteX2077" fmla="*/ 3482221 w 10818821"/>
              <a:gd name="connsiteY2077" fmla="*/ 6411064 h 6687247"/>
              <a:gd name="connsiteX2078" fmla="*/ 3414345 w 10818821"/>
              <a:gd name="connsiteY2078" fmla="*/ 6381780 h 6687247"/>
              <a:gd name="connsiteX2079" fmla="*/ 3377174 w 10818821"/>
              <a:gd name="connsiteY2079" fmla="*/ 6362567 h 6687247"/>
              <a:gd name="connsiteX2080" fmla="*/ 3280919 w 10818821"/>
              <a:gd name="connsiteY2080" fmla="*/ 6331211 h 6687247"/>
              <a:gd name="connsiteX2081" fmla="*/ 3150424 w 10818821"/>
              <a:gd name="connsiteY2081" fmla="*/ 6281956 h 6687247"/>
              <a:gd name="connsiteX2082" fmla="*/ 3129840 w 10818821"/>
              <a:gd name="connsiteY2082" fmla="*/ 6272274 h 6687247"/>
              <a:gd name="connsiteX2083" fmla="*/ 3116247 w 10818821"/>
              <a:gd name="connsiteY2083" fmla="*/ 6279842 h 6687247"/>
              <a:gd name="connsiteX2084" fmla="*/ 3121297 w 10818821"/>
              <a:gd name="connsiteY2084" fmla="*/ 6295463 h 6687247"/>
              <a:gd name="connsiteX2085" fmla="*/ 3280146 w 10818821"/>
              <a:gd name="connsiteY2085" fmla="*/ 6387011 h 6687247"/>
              <a:gd name="connsiteX2086" fmla="*/ 3290243 w 10818821"/>
              <a:gd name="connsiteY2086" fmla="*/ 6399280 h 6687247"/>
              <a:gd name="connsiteX2087" fmla="*/ 3279371 w 10818821"/>
              <a:gd name="connsiteY2087" fmla="*/ 6416720 h 6687247"/>
              <a:gd name="connsiteX2088" fmla="*/ 3213346 w 10818821"/>
              <a:gd name="connsiteY2088" fmla="*/ 6418242 h 6687247"/>
              <a:gd name="connsiteX2089" fmla="*/ 3162472 w 10818821"/>
              <a:gd name="connsiteY2089" fmla="*/ 6428680 h 6687247"/>
              <a:gd name="connsiteX2090" fmla="*/ 3116257 w 10818821"/>
              <a:gd name="connsiteY2090" fmla="*/ 6431644 h 6687247"/>
              <a:gd name="connsiteX2091" fmla="*/ 3015278 w 10818821"/>
              <a:gd name="connsiteY2091" fmla="*/ 6384861 h 6687247"/>
              <a:gd name="connsiteX2092" fmla="*/ 2837789 w 10818821"/>
              <a:gd name="connsiteY2092" fmla="*/ 6304236 h 6687247"/>
              <a:gd name="connsiteX2093" fmla="*/ 2918186 w 10818821"/>
              <a:gd name="connsiteY2093" fmla="*/ 6398261 h 6687247"/>
              <a:gd name="connsiteX2094" fmla="*/ 3020329 w 10818821"/>
              <a:gd name="connsiteY2094" fmla="*/ 6438432 h 6687247"/>
              <a:gd name="connsiteX2095" fmla="*/ 3038584 w 10818821"/>
              <a:gd name="connsiteY2095" fmla="*/ 6461340 h 6687247"/>
              <a:gd name="connsiteX2096" fmla="*/ 2932169 w 10818821"/>
              <a:gd name="connsiteY2096" fmla="*/ 6432764 h 6687247"/>
              <a:gd name="connsiteX2097" fmla="*/ 2962463 w 10818821"/>
              <a:gd name="connsiteY2097" fmla="*/ 6469569 h 6687247"/>
              <a:gd name="connsiteX2098" fmla="*/ 2993533 w 10818821"/>
              <a:gd name="connsiteY2098" fmla="*/ 6476665 h 6687247"/>
              <a:gd name="connsiteX2099" fmla="*/ 3009459 w 10818821"/>
              <a:gd name="connsiteY2099" fmla="*/ 6493822 h 6687247"/>
              <a:gd name="connsiteX2100" fmla="*/ 2991205 w 10818821"/>
              <a:gd name="connsiteY2100" fmla="*/ 6508865 h 6687247"/>
              <a:gd name="connsiteX2101" fmla="*/ 2961691 w 10818821"/>
              <a:gd name="connsiteY2101" fmla="*/ 6518252 h 6687247"/>
              <a:gd name="connsiteX2102" fmla="*/ 3095681 w 10818821"/>
              <a:gd name="connsiteY2102" fmla="*/ 6592736 h 6687247"/>
              <a:gd name="connsiteX2103" fmla="*/ 3208313 w 10818821"/>
              <a:gd name="connsiteY2103" fmla="*/ 6687247 h 6687247"/>
              <a:gd name="connsiteX2104" fmla="*/ 2891008 w 10818821"/>
              <a:gd name="connsiteY2104" fmla="*/ 6546226 h 6687247"/>
              <a:gd name="connsiteX2105" fmla="*/ 2902661 w 10818821"/>
              <a:gd name="connsiteY2105" fmla="*/ 6574976 h 6687247"/>
              <a:gd name="connsiteX2106" fmla="*/ 2871979 w 10818821"/>
              <a:gd name="connsiteY2106" fmla="*/ 6572001 h 6687247"/>
              <a:gd name="connsiteX2107" fmla="*/ 2729056 w 10818821"/>
              <a:gd name="connsiteY2107" fmla="*/ 6516585 h 6687247"/>
              <a:gd name="connsiteX2108" fmla="*/ 2628855 w 10818821"/>
              <a:gd name="connsiteY2108" fmla="*/ 6440095 h 6687247"/>
              <a:gd name="connsiteX2109" fmla="*/ 2555450 w 10818821"/>
              <a:gd name="connsiteY2109" fmla="*/ 6401271 h 6687247"/>
              <a:gd name="connsiteX2110" fmla="*/ 2479716 w 10818821"/>
              <a:gd name="connsiteY2110" fmla="*/ 6375670 h 6687247"/>
              <a:gd name="connsiteX2111" fmla="*/ 2451754 w 10818821"/>
              <a:gd name="connsiteY2111" fmla="*/ 6382565 h 6687247"/>
              <a:gd name="connsiteX2112" fmla="*/ 2454088 w 10818821"/>
              <a:gd name="connsiteY2112" fmla="*/ 6445241 h 6687247"/>
              <a:gd name="connsiteX2113" fmla="*/ 2480887 w 10818821"/>
              <a:gd name="connsiteY2113" fmla="*/ 6463933 h 6687247"/>
              <a:gd name="connsiteX2114" fmla="*/ 2525942 w 10818821"/>
              <a:gd name="connsiteY2114" fmla="*/ 6543482 h 6687247"/>
              <a:gd name="connsiteX2115" fmla="*/ 2592355 w 10818821"/>
              <a:gd name="connsiteY2115" fmla="*/ 6584032 h 6687247"/>
              <a:gd name="connsiteX2116" fmla="*/ 2575268 w 10818821"/>
              <a:gd name="connsiteY2116" fmla="*/ 6592461 h 6687247"/>
              <a:gd name="connsiteX2117" fmla="*/ 2435064 w 10818821"/>
              <a:gd name="connsiteY2117" fmla="*/ 6546918 h 6687247"/>
              <a:gd name="connsiteX2118" fmla="*/ 2414867 w 10818821"/>
              <a:gd name="connsiteY2118" fmla="*/ 6503407 h 6687247"/>
              <a:gd name="connsiteX2119" fmla="*/ 2395833 w 10818821"/>
              <a:gd name="connsiteY2119" fmla="*/ 6453282 h 6687247"/>
              <a:gd name="connsiteX2120" fmla="*/ 2373308 w 10818821"/>
              <a:gd name="connsiteY2120" fmla="*/ 6441970 h 6687247"/>
              <a:gd name="connsiteX2121" fmla="*/ 2359714 w 10818821"/>
              <a:gd name="connsiteY2121" fmla="*/ 6411588 h 6687247"/>
              <a:gd name="connsiteX2122" fmla="*/ 2383014 w 10818821"/>
              <a:gd name="connsiteY2122" fmla="*/ 6393192 h 6687247"/>
              <a:gd name="connsiteX2123" fmla="*/ 2403597 w 10818821"/>
              <a:gd name="connsiteY2123" fmla="*/ 6383899 h 6687247"/>
              <a:gd name="connsiteX2124" fmla="*/ 2400101 w 10818821"/>
              <a:gd name="connsiteY2124" fmla="*/ 6365787 h 6687247"/>
              <a:gd name="connsiteX2125" fmla="*/ 2381071 w 10818821"/>
              <a:gd name="connsiteY2125" fmla="*/ 6372589 h 6687247"/>
              <a:gd name="connsiteX2126" fmla="*/ 2356994 w 10818821"/>
              <a:gd name="connsiteY2126" fmla="*/ 6382741 h 6687247"/>
              <a:gd name="connsiteX2127" fmla="*/ 2315047 w 10818821"/>
              <a:gd name="connsiteY2127" fmla="*/ 6355135 h 6687247"/>
              <a:gd name="connsiteX2128" fmla="*/ 2269608 w 10818821"/>
              <a:gd name="connsiteY2128" fmla="*/ 6328390 h 6687247"/>
              <a:gd name="connsiteX2129" fmla="*/ 2268054 w 10818821"/>
              <a:gd name="connsiteY2129" fmla="*/ 6330883 h 6687247"/>
              <a:gd name="connsiteX2130" fmla="*/ 2043192 w 10818821"/>
              <a:gd name="connsiteY2130" fmla="*/ 6411634 h 6687247"/>
              <a:gd name="connsiteX2131" fmla="*/ 1951150 w 10818821"/>
              <a:gd name="connsiteY2131" fmla="*/ 6421682 h 6687247"/>
              <a:gd name="connsiteX2132" fmla="*/ 1927071 w 10818821"/>
              <a:gd name="connsiteY2132" fmla="*/ 6431836 h 6687247"/>
              <a:gd name="connsiteX2133" fmla="*/ 1829983 w 10818821"/>
              <a:gd name="connsiteY2133" fmla="*/ 6483189 h 6687247"/>
              <a:gd name="connsiteX2134" fmla="*/ 1733277 w 10818821"/>
              <a:gd name="connsiteY2134" fmla="*/ 6443785 h 6687247"/>
              <a:gd name="connsiteX2135" fmla="*/ 1736379 w 10818821"/>
              <a:gd name="connsiteY2135" fmla="*/ 6381876 h 6687247"/>
              <a:gd name="connsiteX2136" fmla="*/ 1844728 w 10818821"/>
              <a:gd name="connsiteY2136" fmla="*/ 6260279 h 6687247"/>
              <a:gd name="connsiteX2137" fmla="*/ 1856330 w 10818821"/>
              <a:gd name="connsiteY2137" fmla="*/ 6252939 h 6687247"/>
              <a:gd name="connsiteX2138" fmla="*/ 1858160 w 10818821"/>
              <a:gd name="connsiteY2138" fmla="*/ 6247238 h 6687247"/>
              <a:gd name="connsiteX2139" fmla="*/ 1857529 w 10818821"/>
              <a:gd name="connsiteY2139" fmla="*/ 6247381 h 6687247"/>
              <a:gd name="connsiteX2140" fmla="*/ 1745475 w 10818821"/>
              <a:gd name="connsiteY2140" fmla="*/ 6293155 h 6687247"/>
              <a:gd name="connsiteX2141" fmla="*/ 1691652 w 10818821"/>
              <a:gd name="connsiteY2141" fmla="*/ 6312078 h 6687247"/>
              <a:gd name="connsiteX2142" fmla="*/ 1642481 w 10818821"/>
              <a:gd name="connsiteY2142" fmla="*/ 6332665 h 6687247"/>
              <a:gd name="connsiteX2143" fmla="*/ 1642367 w 10818821"/>
              <a:gd name="connsiteY2143" fmla="*/ 6332671 h 6687247"/>
              <a:gd name="connsiteX2144" fmla="*/ 1638585 w 10818821"/>
              <a:gd name="connsiteY2144" fmla="*/ 6334296 h 6687247"/>
              <a:gd name="connsiteX2145" fmla="*/ 1642481 w 10818821"/>
              <a:gd name="connsiteY2145" fmla="*/ 6332665 h 6687247"/>
              <a:gd name="connsiteX2146" fmla="*/ 1648542 w 10818821"/>
              <a:gd name="connsiteY2146" fmla="*/ 6332425 h 6687247"/>
              <a:gd name="connsiteX2147" fmla="*/ 1639591 w 10818821"/>
              <a:gd name="connsiteY2147" fmla="*/ 6338686 h 6687247"/>
              <a:gd name="connsiteX2148" fmla="*/ 1635809 w 10818821"/>
              <a:gd name="connsiteY2148" fmla="*/ 6340312 h 6687247"/>
              <a:gd name="connsiteX2149" fmla="*/ 1638202 w 10818821"/>
              <a:gd name="connsiteY2149" fmla="*/ 6341695 h 6687247"/>
              <a:gd name="connsiteX2150" fmla="*/ 1738532 w 10818821"/>
              <a:gd name="connsiteY2150" fmla="*/ 6308200 h 6687247"/>
              <a:gd name="connsiteX2151" fmla="*/ 1736761 w 10818821"/>
              <a:gd name="connsiteY2151" fmla="*/ 6318608 h 6687247"/>
              <a:gd name="connsiteX2152" fmla="*/ 1709286 w 10818821"/>
              <a:gd name="connsiteY2152" fmla="*/ 6325598 h 6687247"/>
              <a:gd name="connsiteX2153" fmla="*/ 1666684 w 10818821"/>
              <a:gd name="connsiteY2153" fmla="*/ 6339095 h 6687247"/>
              <a:gd name="connsiteX2154" fmla="*/ 1521359 w 10818821"/>
              <a:gd name="connsiteY2154" fmla="*/ 6384703 h 6687247"/>
              <a:gd name="connsiteX2155" fmla="*/ 1506616 w 10818821"/>
              <a:gd name="connsiteY2155" fmla="*/ 6383810 h 6687247"/>
              <a:gd name="connsiteX2156" fmla="*/ 1446879 w 10818821"/>
              <a:gd name="connsiteY2156" fmla="*/ 6395027 h 6687247"/>
              <a:gd name="connsiteX2157" fmla="*/ 1437925 w 10818821"/>
              <a:gd name="connsiteY2157" fmla="*/ 6401288 h 6687247"/>
              <a:gd name="connsiteX2158" fmla="*/ 1409444 w 10818821"/>
              <a:gd name="connsiteY2158" fmla="*/ 6403888 h 6687247"/>
              <a:gd name="connsiteX2159" fmla="*/ 1414233 w 10818821"/>
              <a:gd name="connsiteY2159" fmla="*/ 6406653 h 6687247"/>
              <a:gd name="connsiteX2160" fmla="*/ 1392477 w 10818821"/>
              <a:gd name="connsiteY2160" fmla="*/ 6408719 h 6687247"/>
              <a:gd name="connsiteX2161" fmla="*/ 1387509 w 10818821"/>
              <a:gd name="connsiteY2161" fmla="*/ 6398920 h 6687247"/>
              <a:gd name="connsiteX2162" fmla="*/ 1399871 w 10818821"/>
              <a:gd name="connsiteY2162" fmla="*/ 6398359 h 6687247"/>
              <a:gd name="connsiteX2163" fmla="*/ 1445434 w 10818821"/>
              <a:gd name="connsiteY2163" fmla="*/ 6384192 h 6687247"/>
              <a:gd name="connsiteX2164" fmla="*/ 1489216 w 10818821"/>
              <a:gd name="connsiteY2164" fmla="*/ 6372981 h 6687247"/>
              <a:gd name="connsiteX2165" fmla="*/ 1496037 w 10818821"/>
              <a:gd name="connsiteY2165" fmla="*/ 6373889 h 6687247"/>
              <a:gd name="connsiteX2166" fmla="*/ 1497425 w 10818821"/>
              <a:gd name="connsiteY2166" fmla="*/ 6370880 h 6687247"/>
              <a:gd name="connsiteX2167" fmla="*/ 1489216 w 10818821"/>
              <a:gd name="connsiteY2167" fmla="*/ 6372981 h 6687247"/>
              <a:gd name="connsiteX2168" fmla="*/ 1487467 w 10818821"/>
              <a:gd name="connsiteY2168" fmla="*/ 6372750 h 6687247"/>
              <a:gd name="connsiteX2169" fmla="*/ 1492638 w 10818821"/>
              <a:gd name="connsiteY2169" fmla="*/ 6368116 h 6687247"/>
              <a:gd name="connsiteX2170" fmla="*/ 1494026 w 10818821"/>
              <a:gd name="connsiteY2170" fmla="*/ 6365105 h 6687247"/>
              <a:gd name="connsiteX2171" fmla="*/ 1471601 w 10818821"/>
              <a:gd name="connsiteY2171" fmla="*/ 6367785 h 6687247"/>
              <a:gd name="connsiteX2172" fmla="*/ 1458308 w 10818821"/>
              <a:gd name="connsiteY2172" fmla="*/ 6372440 h 6687247"/>
              <a:gd name="connsiteX2173" fmla="*/ 1407043 w 10818821"/>
              <a:gd name="connsiteY2173" fmla="*/ 6378756 h 6687247"/>
              <a:gd name="connsiteX2174" fmla="*/ 1405324 w 10818821"/>
              <a:gd name="connsiteY2174" fmla="*/ 6378636 h 6687247"/>
              <a:gd name="connsiteX2175" fmla="*/ 1385891 w 10818821"/>
              <a:gd name="connsiteY2175" fmla="*/ 6382664 h 6687247"/>
              <a:gd name="connsiteX2176" fmla="*/ 1379148 w 10818821"/>
              <a:gd name="connsiteY2176" fmla="*/ 6382431 h 6687247"/>
              <a:gd name="connsiteX2177" fmla="*/ 1372307 w 10818821"/>
              <a:gd name="connsiteY2177" fmla="*/ 6368934 h 6687247"/>
              <a:gd name="connsiteX2178" fmla="*/ 1387432 w 10818821"/>
              <a:gd name="connsiteY2178" fmla="*/ 6367057 h 6687247"/>
              <a:gd name="connsiteX2179" fmla="*/ 1385681 w 10818821"/>
              <a:gd name="connsiteY2179" fmla="*/ 6360832 h 6687247"/>
              <a:gd name="connsiteX2180" fmla="*/ 1372088 w 10818821"/>
              <a:gd name="connsiteY2180" fmla="*/ 6349427 h 6687247"/>
              <a:gd name="connsiteX2181" fmla="*/ 1345288 w 10818821"/>
              <a:gd name="connsiteY2181" fmla="*/ 6292784 h 6687247"/>
              <a:gd name="connsiteX2182" fmla="*/ 1346065 w 10818821"/>
              <a:gd name="connsiteY2182" fmla="*/ 6282052 h 6687247"/>
              <a:gd name="connsiteX2183" fmla="*/ 1385672 w 10818821"/>
              <a:gd name="connsiteY2183" fmla="*/ 6190056 h 6687247"/>
              <a:gd name="connsiteX2184" fmla="*/ 1400820 w 10818821"/>
              <a:gd name="connsiteY2184" fmla="*/ 6179996 h 6687247"/>
              <a:gd name="connsiteX2185" fmla="*/ 1407804 w 10818821"/>
              <a:gd name="connsiteY2185" fmla="*/ 6102372 h 6687247"/>
              <a:gd name="connsiteX2186" fmla="*/ 1402368 w 10818821"/>
              <a:gd name="connsiteY2186" fmla="*/ 6101605 h 6687247"/>
              <a:gd name="connsiteX2187" fmla="*/ 1311491 w 10818821"/>
              <a:gd name="connsiteY2187" fmla="*/ 6124014 h 6687247"/>
              <a:gd name="connsiteX2188" fmla="*/ 1246634 w 10818821"/>
              <a:gd name="connsiteY2188" fmla="*/ 6137901 h 6687247"/>
              <a:gd name="connsiteX2189" fmla="*/ 1219065 w 10818821"/>
              <a:gd name="connsiteY2189" fmla="*/ 6224818 h 6687247"/>
              <a:gd name="connsiteX2190" fmla="*/ 1203142 w 10818821"/>
              <a:gd name="connsiteY2190" fmla="*/ 6226636 h 6687247"/>
              <a:gd name="connsiteX2191" fmla="*/ 1210520 w 10818821"/>
              <a:gd name="connsiteY2191" fmla="*/ 6210057 h 6687247"/>
              <a:gd name="connsiteX2192" fmla="*/ 1226054 w 10818821"/>
              <a:gd name="connsiteY2192" fmla="*/ 6185144 h 6687247"/>
              <a:gd name="connsiteX2193" fmla="*/ 1203528 w 10818821"/>
              <a:gd name="connsiteY2193" fmla="*/ 6192807 h 6687247"/>
              <a:gd name="connsiteX2194" fmla="*/ 1140616 w 10818821"/>
              <a:gd name="connsiteY2194" fmla="*/ 6265247 h 6687247"/>
              <a:gd name="connsiteX2195" fmla="*/ 1058671 w 10818821"/>
              <a:gd name="connsiteY2195" fmla="*/ 6287562 h 6687247"/>
              <a:gd name="connsiteX2196" fmla="*/ 1037313 w 10818821"/>
              <a:gd name="connsiteY2196" fmla="*/ 6288613 h 6687247"/>
              <a:gd name="connsiteX2197" fmla="*/ 981775 w 10818821"/>
              <a:gd name="connsiteY2197" fmla="*/ 6287550 h 6687247"/>
              <a:gd name="connsiteX2198" fmla="*/ 986818 w 10818821"/>
              <a:gd name="connsiteY2198" fmla="*/ 6189322 h 6687247"/>
              <a:gd name="connsiteX2199" fmla="*/ 1133613 w 10818821"/>
              <a:gd name="connsiteY2199" fmla="*/ 6039269 h 6687247"/>
              <a:gd name="connsiteX2200" fmla="*/ 1169344 w 10818821"/>
              <a:gd name="connsiteY2200" fmla="*/ 6038891 h 6687247"/>
              <a:gd name="connsiteX2201" fmla="*/ 1154977 w 10818821"/>
              <a:gd name="connsiteY2201" fmla="*/ 6076169 h 6687247"/>
              <a:gd name="connsiteX2202" fmla="*/ 1129345 w 10818821"/>
              <a:gd name="connsiteY2202" fmla="*/ 6107790 h 6687247"/>
              <a:gd name="connsiteX2203" fmla="*/ 1262551 w 10818821"/>
              <a:gd name="connsiteY2203" fmla="*/ 6022233 h 6687247"/>
              <a:gd name="connsiteX2204" fmla="*/ 1207405 w 10818821"/>
              <a:gd name="connsiteY2204" fmla="*/ 6044265 h 6687247"/>
              <a:gd name="connsiteX2205" fmla="*/ 1187599 w 10818821"/>
              <a:gd name="connsiteY2205" fmla="*/ 6042823 h 6687247"/>
              <a:gd name="connsiteX2206" fmla="*/ 1182936 w 10818821"/>
              <a:gd name="connsiteY2206" fmla="*/ 6012347 h 6687247"/>
              <a:gd name="connsiteX2207" fmla="*/ 1200411 w 10818821"/>
              <a:gd name="connsiteY2207" fmla="*/ 6008038 h 6687247"/>
              <a:gd name="connsiteX2208" fmla="*/ 1222159 w 10818821"/>
              <a:gd name="connsiteY2208" fmla="*/ 5992133 h 6687247"/>
              <a:gd name="connsiteX2209" fmla="*/ 1255944 w 10818821"/>
              <a:gd name="connsiteY2209" fmla="*/ 5933201 h 6687247"/>
              <a:gd name="connsiteX2210" fmla="*/ 1277693 w 10818821"/>
              <a:gd name="connsiteY2210" fmla="*/ 5936271 h 6687247"/>
              <a:gd name="connsiteX2211" fmla="*/ 1295169 w 10818821"/>
              <a:gd name="connsiteY2211" fmla="*/ 5931961 h 6687247"/>
              <a:gd name="connsiteX2212" fmla="*/ 1311089 w 10818821"/>
              <a:gd name="connsiteY2212" fmla="*/ 5854242 h 6687247"/>
              <a:gd name="connsiteX2213" fmla="*/ 1308757 w 10818821"/>
              <a:gd name="connsiteY2213" fmla="*/ 5848492 h 6687247"/>
              <a:gd name="connsiteX2214" fmla="*/ 1289730 w 10818821"/>
              <a:gd name="connsiteY2214" fmla="*/ 5874268 h 6687247"/>
              <a:gd name="connsiteX2215" fmla="*/ 1270700 w 10818821"/>
              <a:gd name="connsiteY2215" fmla="*/ 5881069 h 6687247"/>
              <a:gd name="connsiteX2216" fmla="*/ 1270699 w 10818821"/>
              <a:gd name="connsiteY2216" fmla="*/ 5862094 h 6687247"/>
              <a:gd name="connsiteX2217" fmla="*/ 1337493 w 10818821"/>
              <a:gd name="connsiteY2217" fmla="*/ 5773937 h 6687247"/>
              <a:gd name="connsiteX2218" fmla="*/ 1252830 w 10818821"/>
              <a:gd name="connsiteY2218" fmla="*/ 5786382 h 6687247"/>
              <a:gd name="connsiteX2219" fmla="*/ 1239626 w 10818821"/>
              <a:gd name="connsiteY2219" fmla="*/ 5798073 h 6687247"/>
              <a:gd name="connsiteX2220" fmla="*/ 1177877 w 10818821"/>
              <a:gd name="connsiteY2220" fmla="*/ 5844925 h 6687247"/>
              <a:gd name="connsiteX2221" fmla="*/ 1043503 w 10818821"/>
              <a:gd name="connsiteY2221" fmla="*/ 5861195 h 6687247"/>
              <a:gd name="connsiteX2222" fmla="*/ 1020588 w 10818821"/>
              <a:gd name="connsiteY2222" fmla="*/ 5826787 h 6687247"/>
              <a:gd name="connsiteX2223" fmla="*/ 1058253 w 10818821"/>
              <a:gd name="connsiteY2223" fmla="*/ 5714188 h 6687247"/>
              <a:gd name="connsiteX2224" fmla="*/ 1067183 w 10818821"/>
              <a:gd name="connsiteY2224" fmla="*/ 5657169 h 6687247"/>
              <a:gd name="connsiteX2225" fmla="*/ 1100579 w 10818821"/>
              <a:gd name="connsiteY2225" fmla="*/ 5594114 h 6687247"/>
              <a:gd name="connsiteX2226" fmla="*/ 1133975 w 10818821"/>
              <a:gd name="connsiteY2226" fmla="*/ 5550037 h 6687247"/>
              <a:gd name="connsiteX2227" fmla="*/ 1085429 w 10818821"/>
              <a:gd name="connsiteY2227" fmla="*/ 5528275 h 6687247"/>
              <a:gd name="connsiteX2228" fmla="*/ 939792 w 10818821"/>
              <a:gd name="connsiteY2228" fmla="*/ 5538888 h 6687247"/>
              <a:gd name="connsiteX2229" fmla="*/ 922701 w 10818821"/>
              <a:gd name="connsiteY2229" fmla="*/ 5509370 h 6687247"/>
              <a:gd name="connsiteX2230" fmla="*/ 924253 w 10818821"/>
              <a:gd name="connsiteY2230" fmla="*/ 5487904 h 6687247"/>
              <a:gd name="connsiteX2231" fmla="*/ 963863 w 10818821"/>
              <a:gd name="connsiteY2231" fmla="*/ 5414884 h 6687247"/>
              <a:gd name="connsiteX2232" fmla="*/ 1089695 w 10818821"/>
              <a:gd name="connsiteY2232" fmla="*/ 5421804 h 6687247"/>
              <a:gd name="connsiteX2233" fmla="*/ 1115326 w 10818821"/>
              <a:gd name="connsiteY2233" fmla="*/ 5409158 h 6687247"/>
              <a:gd name="connsiteX2234" fmla="*/ 1159212 w 10818821"/>
              <a:gd name="connsiteY2234" fmla="*/ 5419419 h 6687247"/>
              <a:gd name="connsiteX2235" fmla="*/ 1174749 w 10818821"/>
              <a:gd name="connsiteY2235" fmla="*/ 5432454 h 6687247"/>
              <a:gd name="connsiteX2236" fmla="*/ 1183680 w 10818821"/>
              <a:gd name="connsiteY2236" fmla="*/ 5413387 h 6687247"/>
              <a:gd name="connsiteX2237" fmla="*/ 1199602 w 10818821"/>
              <a:gd name="connsiteY2237" fmla="*/ 5392591 h 6687247"/>
              <a:gd name="connsiteX2238" fmla="*/ 1209698 w 10818821"/>
              <a:gd name="connsiteY2238" fmla="*/ 5366910 h 6687247"/>
              <a:gd name="connsiteX2239" fmla="*/ 1265623 w 10818821"/>
              <a:gd name="connsiteY2239" fmla="*/ 5353120 h 6687247"/>
              <a:gd name="connsiteX2240" fmla="*/ 1287757 w 10818821"/>
              <a:gd name="connsiteY2240" fmla="*/ 5322360 h 6687247"/>
              <a:gd name="connsiteX2241" fmla="*/ 1255521 w 10818821"/>
              <a:gd name="connsiteY2241" fmla="*/ 5283926 h 6687247"/>
              <a:gd name="connsiteX2242" fmla="*/ 1189498 w 10818821"/>
              <a:gd name="connsiteY2242" fmla="*/ 5285449 h 6687247"/>
              <a:gd name="connsiteX2243" fmla="*/ 1081145 w 10818821"/>
              <a:gd name="connsiteY2243" fmla="*/ 5312168 h 6687247"/>
              <a:gd name="connsiteX2244" fmla="*/ 945605 w 10818821"/>
              <a:gd name="connsiteY2244" fmla="*/ 5335052 h 6687247"/>
              <a:gd name="connsiteX2245" fmla="*/ 925021 w 10818821"/>
              <a:gd name="connsiteY2245" fmla="*/ 5325368 h 6687247"/>
              <a:gd name="connsiteX2246" fmla="*/ 916174 w 10818821"/>
              <a:gd name="connsiteY2246" fmla="*/ 5320967 h 6687247"/>
              <a:gd name="connsiteX2247" fmla="*/ 898456 w 10818821"/>
              <a:gd name="connsiteY2247" fmla="*/ 5327198 h 6687247"/>
              <a:gd name="connsiteX2248" fmla="*/ 895506 w 10818821"/>
              <a:gd name="connsiteY2248" fmla="*/ 5334756 h 6687247"/>
              <a:gd name="connsiteX2249" fmla="*/ 888109 w 10818821"/>
              <a:gd name="connsiteY2249" fmla="*/ 5342541 h 6687247"/>
              <a:gd name="connsiteX2250" fmla="*/ 917373 w 10818821"/>
              <a:gd name="connsiteY2250" fmla="*/ 5333151 h 6687247"/>
              <a:gd name="connsiteX2251" fmla="*/ 915602 w 10818821"/>
              <a:gd name="connsiteY2251" fmla="*/ 5343559 h 6687247"/>
              <a:gd name="connsiteX2252" fmla="*/ 888127 w 10818821"/>
              <a:gd name="connsiteY2252" fmla="*/ 5350550 h 6687247"/>
              <a:gd name="connsiteX2253" fmla="*/ 845526 w 10818821"/>
              <a:gd name="connsiteY2253" fmla="*/ 5364047 h 6687247"/>
              <a:gd name="connsiteX2254" fmla="*/ 700198 w 10818821"/>
              <a:gd name="connsiteY2254" fmla="*/ 5409656 h 6687247"/>
              <a:gd name="connsiteX2255" fmla="*/ 685457 w 10818821"/>
              <a:gd name="connsiteY2255" fmla="*/ 5408761 h 6687247"/>
              <a:gd name="connsiteX2256" fmla="*/ 625717 w 10818821"/>
              <a:gd name="connsiteY2256" fmla="*/ 5419978 h 6687247"/>
              <a:gd name="connsiteX2257" fmla="*/ 616768 w 10818821"/>
              <a:gd name="connsiteY2257" fmla="*/ 5426240 h 6687247"/>
              <a:gd name="connsiteX2258" fmla="*/ 588285 w 10818821"/>
              <a:gd name="connsiteY2258" fmla="*/ 5428841 h 6687247"/>
              <a:gd name="connsiteX2259" fmla="*/ 593072 w 10818821"/>
              <a:gd name="connsiteY2259" fmla="*/ 5431605 h 6687247"/>
              <a:gd name="connsiteX2260" fmla="*/ 571318 w 10818821"/>
              <a:gd name="connsiteY2260" fmla="*/ 5433670 h 6687247"/>
              <a:gd name="connsiteX2261" fmla="*/ 566349 w 10818821"/>
              <a:gd name="connsiteY2261" fmla="*/ 5423871 h 6687247"/>
              <a:gd name="connsiteX2262" fmla="*/ 578711 w 10818821"/>
              <a:gd name="connsiteY2262" fmla="*/ 5423311 h 6687247"/>
              <a:gd name="connsiteX2263" fmla="*/ 624275 w 10818821"/>
              <a:gd name="connsiteY2263" fmla="*/ 5409145 h 6687247"/>
              <a:gd name="connsiteX2264" fmla="*/ 668056 w 10818821"/>
              <a:gd name="connsiteY2264" fmla="*/ 5397934 h 6687247"/>
              <a:gd name="connsiteX2265" fmla="*/ 674878 w 10818821"/>
              <a:gd name="connsiteY2265" fmla="*/ 5398839 h 6687247"/>
              <a:gd name="connsiteX2266" fmla="*/ 676265 w 10818821"/>
              <a:gd name="connsiteY2266" fmla="*/ 5395830 h 6687247"/>
              <a:gd name="connsiteX2267" fmla="*/ 668056 w 10818821"/>
              <a:gd name="connsiteY2267" fmla="*/ 5397934 h 6687247"/>
              <a:gd name="connsiteX2268" fmla="*/ 666308 w 10818821"/>
              <a:gd name="connsiteY2268" fmla="*/ 5397701 h 6687247"/>
              <a:gd name="connsiteX2269" fmla="*/ 671477 w 10818821"/>
              <a:gd name="connsiteY2269" fmla="*/ 5393066 h 6687247"/>
              <a:gd name="connsiteX2270" fmla="*/ 672867 w 10818821"/>
              <a:gd name="connsiteY2270" fmla="*/ 5390056 h 6687247"/>
              <a:gd name="connsiteX2271" fmla="*/ 564732 w 10818821"/>
              <a:gd name="connsiteY2271" fmla="*/ 5407617 h 6687247"/>
              <a:gd name="connsiteX2272" fmla="*/ 557989 w 10818821"/>
              <a:gd name="connsiteY2272" fmla="*/ 5407384 h 6687247"/>
              <a:gd name="connsiteX2273" fmla="*/ 551147 w 10818821"/>
              <a:gd name="connsiteY2273" fmla="*/ 5393886 h 6687247"/>
              <a:gd name="connsiteX2274" fmla="*/ 585207 w 10818821"/>
              <a:gd name="connsiteY2274" fmla="*/ 5389659 h 6687247"/>
              <a:gd name="connsiteX2275" fmla="*/ 546366 w 10818821"/>
              <a:gd name="connsiteY2275" fmla="*/ 5387120 h 6687247"/>
              <a:gd name="connsiteX2276" fmla="*/ 514130 w 10818821"/>
              <a:gd name="connsiteY2276" fmla="*/ 5386636 h 6687247"/>
              <a:gd name="connsiteX2277" fmla="*/ 516847 w 10818821"/>
              <a:gd name="connsiteY2277" fmla="*/ 5339583 h 6687247"/>
              <a:gd name="connsiteX2278" fmla="*/ 557232 w 10818821"/>
              <a:gd name="connsiteY2278" fmla="*/ 5255831 h 6687247"/>
              <a:gd name="connsiteX2279" fmla="*/ 622089 w 10818821"/>
              <a:gd name="connsiteY2279" fmla="*/ 5222969 h 6687247"/>
              <a:gd name="connsiteX2280" fmla="*/ 645391 w 10818821"/>
              <a:gd name="connsiteY2280" fmla="*/ 5223548 h 6687247"/>
              <a:gd name="connsiteX2281" fmla="*/ 706364 w 10818821"/>
              <a:gd name="connsiteY2281" fmla="*/ 5225380 h 6687247"/>
              <a:gd name="connsiteX2282" fmla="*/ 728501 w 10818821"/>
              <a:gd name="connsiteY2282" fmla="*/ 5194620 h 6687247"/>
              <a:gd name="connsiteX2283" fmla="*/ 737432 w 10818821"/>
              <a:gd name="connsiteY2283" fmla="*/ 5175550 h 6687247"/>
              <a:gd name="connsiteX2284" fmla="*/ 751413 w 10818821"/>
              <a:gd name="connsiteY2284" fmla="*/ 5191077 h 6687247"/>
              <a:gd name="connsiteX2285" fmla="*/ 788308 w 10818821"/>
              <a:gd name="connsiteY2285" fmla="*/ 5203063 h 6687247"/>
              <a:gd name="connsiteX2286" fmla="*/ 928506 w 10818821"/>
              <a:gd name="connsiteY2286" fmla="*/ 5134755 h 6687247"/>
              <a:gd name="connsiteX2287" fmla="*/ 987537 w 10818821"/>
              <a:gd name="connsiteY2287" fmla="*/ 5097006 h 6687247"/>
              <a:gd name="connsiteX2288" fmla="*/ 991419 w 10818821"/>
              <a:gd name="connsiteY2288" fmla="*/ 5081291 h 6687247"/>
              <a:gd name="connsiteX2289" fmla="*/ 971222 w 10818821"/>
              <a:gd name="connsiteY2289" fmla="*/ 5056754 h 6687247"/>
              <a:gd name="connsiteX2290" fmla="*/ 950640 w 10818821"/>
              <a:gd name="connsiteY2290" fmla="*/ 5066046 h 6687247"/>
              <a:gd name="connsiteX2291" fmla="*/ 918795 w 10818821"/>
              <a:gd name="connsiteY2291" fmla="*/ 5088658 h 6687247"/>
              <a:gd name="connsiteX2292" fmla="*/ 786362 w 10818821"/>
              <a:gd name="connsiteY2292" fmla="*/ 5106559 h 6687247"/>
              <a:gd name="connsiteX2293" fmla="*/ 761893 w 10818821"/>
              <a:gd name="connsiteY2293" fmla="*/ 5093616 h 6687247"/>
              <a:gd name="connsiteX2294" fmla="*/ 717619 w 10818821"/>
              <a:gd name="connsiteY2294" fmla="*/ 5079234 h 6687247"/>
              <a:gd name="connsiteX2295" fmla="*/ 674508 w 10818821"/>
              <a:gd name="connsiteY2295" fmla="*/ 5039264 h 6687247"/>
              <a:gd name="connsiteX2296" fmla="*/ 660915 w 10818821"/>
              <a:gd name="connsiteY2296" fmla="*/ 5027858 h 6687247"/>
              <a:gd name="connsiteX2297" fmla="*/ 620472 w 10818821"/>
              <a:gd name="connsiteY2297" fmla="*/ 5034246 h 6687247"/>
              <a:gd name="connsiteX2298" fmla="*/ 606238 w 10818821"/>
              <a:gd name="connsiteY2298" fmla="*/ 5037869 h 6687247"/>
              <a:gd name="connsiteX2299" fmla="*/ 563636 w 10818821"/>
              <a:gd name="connsiteY2299" fmla="*/ 5051364 h 6687247"/>
              <a:gd name="connsiteX2300" fmla="*/ 418309 w 10818821"/>
              <a:gd name="connsiteY2300" fmla="*/ 5096974 h 6687247"/>
              <a:gd name="connsiteX2301" fmla="*/ 403567 w 10818821"/>
              <a:gd name="connsiteY2301" fmla="*/ 5096079 h 6687247"/>
              <a:gd name="connsiteX2302" fmla="*/ 343829 w 10818821"/>
              <a:gd name="connsiteY2302" fmla="*/ 5107298 h 6687247"/>
              <a:gd name="connsiteX2303" fmla="*/ 334878 w 10818821"/>
              <a:gd name="connsiteY2303" fmla="*/ 5113559 h 6687247"/>
              <a:gd name="connsiteX2304" fmla="*/ 306397 w 10818821"/>
              <a:gd name="connsiteY2304" fmla="*/ 5116159 h 6687247"/>
              <a:gd name="connsiteX2305" fmla="*/ 311183 w 10818821"/>
              <a:gd name="connsiteY2305" fmla="*/ 5118925 h 6687247"/>
              <a:gd name="connsiteX2306" fmla="*/ 289428 w 10818821"/>
              <a:gd name="connsiteY2306" fmla="*/ 5120988 h 6687247"/>
              <a:gd name="connsiteX2307" fmla="*/ 284460 w 10818821"/>
              <a:gd name="connsiteY2307" fmla="*/ 5111189 h 6687247"/>
              <a:gd name="connsiteX2308" fmla="*/ 296822 w 10818821"/>
              <a:gd name="connsiteY2308" fmla="*/ 5110629 h 6687247"/>
              <a:gd name="connsiteX2309" fmla="*/ 342386 w 10818821"/>
              <a:gd name="connsiteY2309" fmla="*/ 5096464 h 6687247"/>
              <a:gd name="connsiteX2310" fmla="*/ 386167 w 10818821"/>
              <a:gd name="connsiteY2310" fmla="*/ 5085252 h 6687247"/>
              <a:gd name="connsiteX2311" fmla="*/ 392988 w 10818821"/>
              <a:gd name="connsiteY2311" fmla="*/ 5086159 h 6687247"/>
              <a:gd name="connsiteX2312" fmla="*/ 394376 w 10818821"/>
              <a:gd name="connsiteY2312" fmla="*/ 5083151 h 6687247"/>
              <a:gd name="connsiteX2313" fmla="*/ 386167 w 10818821"/>
              <a:gd name="connsiteY2313" fmla="*/ 5085252 h 6687247"/>
              <a:gd name="connsiteX2314" fmla="*/ 384419 w 10818821"/>
              <a:gd name="connsiteY2314" fmla="*/ 5085018 h 6687247"/>
              <a:gd name="connsiteX2315" fmla="*/ 389590 w 10818821"/>
              <a:gd name="connsiteY2315" fmla="*/ 5080386 h 6687247"/>
              <a:gd name="connsiteX2316" fmla="*/ 390572 w 10818821"/>
              <a:gd name="connsiteY2316" fmla="*/ 5078256 h 6687247"/>
              <a:gd name="connsiteX2317" fmla="*/ 371195 w 10818821"/>
              <a:gd name="connsiteY2317" fmla="*/ 5084546 h 6687247"/>
              <a:gd name="connsiteX2318" fmla="*/ 235267 w 10818821"/>
              <a:gd name="connsiteY2318" fmla="*/ 5103308 h 6687247"/>
              <a:gd name="connsiteX2319" fmla="*/ 201092 w 10818821"/>
              <a:gd name="connsiteY2319" fmla="*/ 5120169 h 6687247"/>
              <a:gd name="connsiteX2320" fmla="*/ 156429 w 10818821"/>
              <a:gd name="connsiteY2320" fmla="*/ 5120641 h 6687247"/>
              <a:gd name="connsiteX2321" fmla="*/ 138564 w 10818821"/>
              <a:gd name="connsiteY2321" fmla="*/ 5120830 h 6687247"/>
              <a:gd name="connsiteX2322" fmla="*/ 76039 w 10818821"/>
              <a:gd name="connsiteY2322" fmla="*/ 5159439 h 6687247"/>
              <a:gd name="connsiteX2323" fmla="*/ 26717 w 10818821"/>
              <a:gd name="connsiteY2323" fmla="*/ 5167385 h 6687247"/>
              <a:gd name="connsiteX2324" fmla="*/ 8462 w 10818821"/>
              <a:gd name="connsiteY2324" fmla="*/ 5125505 h 6687247"/>
              <a:gd name="connsiteX2325" fmla="*/ 13509 w 10818821"/>
              <a:gd name="connsiteY2325" fmla="*/ 5103176 h 6687247"/>
              <a:gd name="connsiteX2326" fmla="*/ 34865 w 10818821"/>
              <a:gd name="connsiteY2326" fmla="*/ 5026224 h 6687247"/>
              <a:gd name="connsiteX2327" fmla="*/ 59643 w 10818821"/>
              <a:gd name="connsiteY2327" fmla="*/ 5013892 h 6687247"/>
              <a:gd name="connsiteX2328" fmla="*/ 58209 w 10818821"/>
              <a:gd name="connsiteY2328" fmla="*/ 5010299 h 6687247"/>
              <a:gd name="connsiteX2329" fmla="*/ 65857 w 10818821"/>
              <a:gd name="connsiteY2329" fmla="*/ 5010798 h 6687247"/>
              <a:gd name="connsiteX2330" fmla="*/ 78588 w 10818821"/>
              <a:gd name="connsiteY2330" fmla="*/ 5004463 h 6687247"/>
              <a:gd name="connsiteX2331" fmla="*/ 66845 w 10818821"/>
              <a:gd name="connsiteY2331" fmla="*/ 5004287 h 6687247"/>
              <a:gd name="connsiteX2332" fmla="*/ 62698 w 10818821"/>
              <a:gd name="connsiteY2332" fmla="*/ 4993897 h 6687247"/>
              <a:gd name="connsiteX2333" fmla="*/ 74941 w 10818821"/>
              <a:gd name="connsiteY2333" fmla="*/ 4994696 h 6687247"/>
              <a:gd name="connsiteX2334" fmla="*/ 90480 w 10818821"/>
              <a:gd name="connsiteY2334" fmla="*/ 4991590 h 6687247"/>
              <a:gd name="connsiteX2335" fmla="*/ 90101 w 10818821"/>
              <a:gd name="connsiteY2335" fmla="*/ 4990641 h 6687247"/>
              <a:gd name="connsiteX2336" fmla="*/ 57863 w 10818821"/>
              <a:gd name="connsiteY2336" fmla="*/ 4993791 h 6687247"/>
              <a:gd name="connsiteX2337" fmla="*/ 51224 w 10818821"/>
              <a:gd name="connsiteY2337" fmla="*/ 4992815 h 6687247"/>
              <a:gd name="connsiteX2338" fmla="*/ 45509 w 10818821"/>
              <a:gd name="connsiteY2338" fmla="*/ 4978502 h 6687247"/>
              <a:gd name="connsiteX2339" fmla="*/ 67462 w 10818821"/>
              <a:gd name="connsiteY2339" fmla="*/ 4978183 h 6687247"/>
              <a:gd name="connsiteX2340" fmla="*/ 67185 w 10818821"/>
              <a:gd name="connsiteY2340" fmla="*/ 4977492 h 6687247"/>
              <a:gd name="connsiteX2341" fmla="*/ 68916 w 10818821"/>
              <a:gd name="connsiteY2341" fmla="*/ 4977606 h 6687247"/>
              <a:gd name="connsiteX2342" fmla="*/ 68620 w 10818821"/>
              <a:gd name="connsiteY2342" fmla="*/ 4977076 h 6687247"/>
              <a:gd name="connsiteX2343" fmla="*/ 80999 w 10818821"/>
              <a:gd name="connsiteY2343" fmla="*/ 4975934 h 6687247"/>
              <a:gd name="connsiteX2344" fmla="*/ 82410 w 10818821"/>
              <a:gd name="connsiteY2344" fmla="*/ 4975427 h 6687247"/>
              <a:gd name="connsiteX2345" fmla="*/ 62351 w 10818821"/>
              <a:gd name="connsiteY2345" fmla="*/ 4977387 h 6687247"/>
              <a:gd name="connsiteX2346" fmla="*/ 55714 w 10818821"/>
              <a:gd name="connsiteY2346" fmla="*/ 4976410 h 6687247"/>
              <a:gd name="connsiteX2347" fmla="*/ 49997 w 10818821"/>
              <a:gd name="connsiteY2347" fmla="*/ 4962100 h 6687247"/>
              <a:gd name="connsiteX2348" fmla="*/ 78538 w 10818821"/>
              <a:gd name="connsiteY2348" fmla="*/ 4961685 h 6687247"/>
              <a:gd name="connsiteX2349" fmla="*/ 77829 w 10818821"/>
              <a:gd name="connsiteY2349" fmla="*/ 4959912 h 6687247"/>
              <a:gd name="connsiteX2350" fmla="*/ 66839 w 10818821"/>
              <a:gd name="connsiteY2350" fmla="*/ 4960987 h 6687247"/>
              <a:gd name="connsiteX2351" fmla="*/ 66564 w 10818821"/>
              <a:gd name="connsiteY2351" fmla="*/ 4960945 h 6687247"/>
              <a:gd name="connsiteX2352" fmla="*/ 66465 w 10818821"/>
              <a:gd name="connsiteY2352" fmla="*/ 4960970 h 6687247"/>
              <a:gd name="connsiteX2353" fmla="*/ 59693 w 10818821"/>
              <a:gd name="connsiteY2353" fmla="*/ 4961058 h 6687247"/>
              <a:gd name="connsiteX2354" fmla="*/ 52385 w 10818821"/>
              <a:gd name="connsiteY2354" fmla="*/ 4947945 h 6687247"/>
              <a:gd name="connsiteX2355" fmla="*/ 55193 w 10818821"/>
              <a:gd name="connsiteY2355" fmla="*/ 4947465 h 6687247"/>
              <a:gd name="connsiteX2356" fmla="*/ 54487 w 10818821"/>
              <a:gd name="connsiteY2356" fmla="*/ 4945696 h 6687247"/>
              <a:gd name="connsiteX2357" fmla="*/ 66562 w 10818821"/>
              <a:gd name="connsiteY2357" fmla="*/ 4945521 h 6687247"/>
              <a:gd name="connsiteX2358" fmla="*/ 108421 w 10818821"/>
              <a:gd name="connsiteY2358" fmla="*/ 4938364 h 6687247"/>
              <a:gd name="connsiteX2359" fmla="*/ 193315 w 10818821"/>
              <a:gd name="connsiteY2359" fmla="*/ 4914632 h 6687247"/>
              <a:gd name="connsiteX2360" fmla="*/ 252861 w 10818821"/>
              <a:gd name="connsiteY2360" fmla="*/ 4900642 h 6687247"/>
              <a:gd name="connsiteX2361" fmla="*/ 250698 w 10818821"/>
              <a:gd name="connsiteY2361" fmla="*/ 4884608 h 6687247"/>
              <a:gd name="connsiteX2362" fmla="*/ 269251 w 10818821"/>
              <a:gd name="connsiteY2362" fmla="*/ 4883007 h 6687247"/>
              <a:gd name="connsiteX2363" fmla="*/ 269111 w 10818821"/>
              <a:gd name="connsiteY2363" fmla="*/ 4890393 h 6687247"/>
              <a:gd name="connsiteX2364" fmla="*/ 372238 w 10818821"/>
              <a:gd name="connsiteY2364" fmla="*/ 4857895 h 6687247"/>
              <a:gd name="connsiteX2365" fmla="*/ 423431 w 10818821"/>
              <a:gd name="connsiteY2365" fmla="*/ 4828406 h 6687247"/>
              <a:gd name="connsiteX2366" fmla="*/ 463766 w 10818821"/>
              <a:gd name="connsiteY2366" fmla="*/ 4810699 h 6687247"/>
              <a:gd name="connsiteX2367" fmla="*/ 458778 w 10818821"/>
              <a:gd name="connsiteY2367" fmla="*/ 4811636 h 6687247"/>
              <a:gd name="connsiteX2368" fmla="*/ 313454 w 10818821"/>
              <a:gd name="connsiteY2368" fmla="*/ 4857247 h 6687247"/>
              <a:gd name="connsiteX2369" fmla="*/ 298710 w 10818821"/>
              <a:gd name="connsiteY2369" fmla="*/ 4856352 h 6687247"/>
              <a:gd name="connsiteX2370" fmla="*/ 238973 w 10818821"/>
              <a:gd name="connsiteY2370" fmla="*/ 4867569 h 6687247"/>
              <a:gd name="connsiteX2371" fmla="*/ 230021 w 10818821"/>
              <a:gd name="connsiteY2371" fmla="*/ 4873830 h 6687247"/>
              <a:gd name="connsiteX2372" fmla="*/ 201540 w 10818821"/>
              <a:gd name="connsiteY2372" fmla="*/ 4876431 h 6687247"/>
              <a:gd name="connsiteX2373" fmla="*/ 206329 w 10818821"/>
              <a:gd name="connsiteY2373" fmla="*/ 4879195 h 6687247"/>
              <a:gd name="connsiteX2374" fmla="*/ 184571 w 10818821"/>
              <a:gd name="connsiteY2374" fmla="*/ 4881260 h 6687247"/>
              <a:gd name="connsiteX2375" fmla="*/ 182066 w 10818821"/>
              <a:gd name="connsiteY2375" fmla="*/ 4876320 h 6687247"/>
              <a:gd name="connsiteX2376" fmla="*/ 179372 w 10818821"/>
              <a:gd name="connsiteY2376" fmla="*/ 4875913 h 6687247"/>
              <a:gd name="connsiteX2377" fmla="*/ 171562 w 10818821"/>
              <a:gd name="connsiteY2377" fmla="*/ 4863904 h 6687247"/>
              <a:gd name="connsiteX2378" fmla="*/ 170940 w 10818821"/>
              <a:gd name="connsiteY2378" fmla="*/ 4854371 h 6687247"/>
              <a:gd name="connsiteX2379" fmla="*/ 164403 w 10818821"/>
              <a:gd name="connsiteY2379" fmla="*/ 4841476 h 6687247"/>
              <a:gd name="connsiteX2380" fmla="*/ 174247 w 10818821"/>
              <a:gd name="connsiteY2380" fmla="*/ 4840254 h 6687247"/>
              <a:gd name="connsiteX2381" fmla="*/ 176706 w 10818821"/>
              <a:gd name="connsiteY2381" fmla="*/ 4835489 h 6687247"/>
              <a:gd name="connsiteX2382" fmla="*/ 197581 w 10818821"/>
              <a:gd name="connsiteY2382" fmla="*/ 4817428 h 6687247"/>
              <a:gd name="connsiteX2383" fmla="*/ 260494 w 10818821"/>
              <a:gd name="connsiteY2383" fmla="*/ 4782937 h 6687247"/>
              <a:gd name="connsiteX2384" fmla="*/ 409234 w 10818821"/>
              <a:gd name="connsiteY2384" fmla="*/ 4710417 h 6687247"/>
              <a:gd name="connsiteX2385" fmla="*/ 440690 w 10818821"/>
              <a:gd name="connsiteY2385" fmla="*/ 4664708 h 6687247"/>
              <a:gd name="connsiteX2386" fmla="*/ 448066 w 10818821"/>
              <a:gd name="connsiteY2386" fmla="*/ 4610180 h 6687247"/>
              <a:gd name="connsiteX2387" fmla="*/ 464375 w 10818821"/>
              <a:gd name="connsiteY2387" fmla="*/ 4574532 h 6687247"/>
              <a:gd name="connsiteX2388" fmla="*/ 486513 w 10818821"/>
              <a:gd name="connsiteY2388" fmla="*/ 4581723 h 6687247"/>
              <a:gd name="connsiteX2389" fmla="*/ 502438 w 10818821"/>
              <a:gd name="connsiteY2389" fmla="*/ 4598880 h 6687247"/>
              <a:gd name="connsiteX2390" fmla="*/ 501661 w 10818821"/>
              <a:gd name="connsiteY2390" fmla="*/ 4590639 h 6687247"/>
              <a:gd name="connsiteX2391" fmla="*/ 549038 w 10818821"/>
              <a:gd name="connsiteY2391" fmla="*/ 4524136 h 6687247"/>
              <a:gd name="connsiteX2392" fmla="*/ 589041 w 10818821"/>
              <a:gd name="connsiteY2392" fmla="*/ 4531140 h 6687247"/>
              <a:gd name="connsiteX2393" fmla="*/ 656612 w 10818821"/>
              <a:gd name="connsiteY2393" fmla="*/ 4451225 h 6687247"/>
              <a:gd name="connsiteX2394" fmla="*/ 678748 w 10818821"/>
              <a:gd name="connsiteY2394" fmla="*/ 4420466 h 6687247"/>
              <a:gd name="connsiteX2395" fmla="*/ 684570 w 10818821"/>
              <a:gd name="connsiteY2395" fmla="*/ 4387403 h 6687247"/>
              <a:gd name="connsiteX2396" fmla="*/ 627481 w 10818821"/>
              <a:gd name="connsiteY2396" fmla="*/ 4407807 h 6687247"/>
              <a:gd name="connsiteX2397" fmla="*/ 604960 w 10818821"/>
              <a:gd name="connsiteY2397" fmla="*/ 4434445 h 6687247"/>
              <a:gd name="connsiteX2398" fmla="*/ 581270 w 10818821"/>
              <a:gd name="connsiteY2398" fmla="*/ 4467696 h 6687247"/>
              <a:gd name="connsiteX2399" fmla="*/ 573502 w 10818821"/>
              <a:gd name="connsiteY2399" fmla="*/ 4480152 h 6687247"/>
              <a:gd name="connsiteX2400" fmla="*/ 538935 w 10818821"/>
              <a:gd name="connsiteY2400" fmla="*/ 4435969 h 6687247"/>
              <a:gd name="connsiteX2401" fmla="*/ 552915 w 10818821"/>
              <a:gd name="connsiteY2401" fmla="*/ 4413546 h 6687247"/>
              <a:gd name="connsiteX2402" fmla="*/ 599905 w 10818821"/>
              <a:gd name="connsiteY2402" fmla="*/ 4361899 h 6687247"/>
              <a:gd name="connsiteX2403" fmla="*/ 608060 w 10818821"/>
              <a:gd name="connsiteY2403" fmla="*/ 4353562 h 6687247"/>
              <a:gd name="connsiteX2404" fmla="*/ 696041 w 10818821"/>
              <a:gd name="connsiteY2404" fmla="*/ 4291840 h 6687247"/>
              <a:gd name="connsiteX2405" fmla="*/ 702869 w 10818821"/>
              <a:gd name="connsiteY2405" fmla="*/ 4287724 h 6687247"/>
              <a:gd name="connsiteX2406" fmla="*/ 693011 w 10818821"/>
              <a:gd name="connsiteY2406" fmla="*/ 4270018 h 6687247"/>
              <a:gd name="connsiteX2407" fmla="*/ 675146 w 10818821"/>
              <a:gd name="connsiteY2407" fmla="*/ 4270209 h 6687247"/>
              <a:gd name="connsiteX2408" fmla="*/ 612622 w 10818821"/>
              <a:gd name="connsiteY2408" fmla="*/ 4308818 h 6687247"/>
              <a:gd name="connsiteX2409" fmla="*/ 563298 w 10818821"/>
              <a:gd name="connsiteY2409" fmla="*/ 4316766 h 6687247"/>
              <a:gd name="connsiteX2410" fmla="*/ 545043 w 10818821"/>
              <a:gd name="connsiteY2410" fmla="*/ 4274883 h 6687247"/>
              <a:gd name="connsiteX2411" fmla="*/ 550090 w 10818821"/>
              <a:gd name="connsiteY2411" fmla="*/ 4252554 h 6687247"/>
              <a:gd name="connsiteX2412" fmla="*/ 571447 w 10818821"/>
              <a:gd name="connsiteY2412" fmla="*/ 4175604 h 6687247"/>
              <a:gd name="connsiteX2413" fmla="*/ 723685 w 10818821"/>
              <a:gd name="connsiteY2413" fmla="*/ 4121194 h 6687247"/>
              <a:gd name="connsiteX2414" fmla="*/ 764074 w 10818821"/>
              <a:gd name="connsiteY2414" fmla="*/ 4113343 h 6687247"/>
              <a:gd name="connsiteX2415" fmla="*/ 850970 w 10818821"/>
              <a:gd name="connsiteY2415" fmla="*/ 4065295 h 6687247"/>
              <a:gd name="connsiteX2416" fmla="*/ 936318 w 10818821"/>
              <a:gd name="connsiteY2416" fmla="*/ 4035482 h 6687247"/>
              <a:gd name="connsiteX2417" fmla="*/ 953691 w 10818821"/>
              <a:gd name="connsiteY2417" fmla="*/ 4017432 h 6687247"/>
              <a:gd name="connsiteX2418" fmla="*/ 1007275 w 10818821"/>
              <a:gd name="connsiteY2418" fmla="*/ 3989387 h 6687247"/>
              <a:gd name="connsiteX2419" fmla="*/ 1016895 w 10818821"/>
              <a:gd name="connsiteY2419" fmla="*/ 3968769 h 6687247"/>
              <a:gd name="connsiteX2420" fmla="*/ 1050293 w 10818821"/>
              <a:gd name="connsiteY2420" fmla="*/ 3943667 h 6687247"/>
              <a:gd name="connsiteX2421" fmla="*/ 1060003 w 10818821"/>
              <a:gd name="connsiteY2421" fmla="*/ 3932840 h 6687247"/>
              <a:gd name="connsiteX2422" fmla="*/ 1056289 w 10818821"/>
              <a:gd name="connsiteY2422" fmla="*/ 3929724 h 6687247"/>
              <a:gd name="connsiteX2423" fmla="*/ 1051652 w 10818821"/>
              <a:gd name="connsiteY2423" fmla="*/ 3932659 h 6687247"/>
              <a:gd name="connsiteX2424" fmla="*/ 1038141 w 10818821"/>
              <a:gd name="connsiteY2424" fmla="*/ 3928121 h 6687247"/>
              <a:gd name="connsiteX2425" fmla="*/ 991067 w 10818821"/>
              <a:gd name="connsiteY2425" fmla="*/ 3941404 h 6687247"/>
              <a:gd name="connsiteX2426" fmla="*/ 930675 w 10818821"/>
              <a:gd name="connsiteY2426" fmla="*/ 3945755 h 6687247"/>
              <a:gd name="connsiteX2427" fmla="*/ 758632 w 10818821"/>
              <a:gd name="connsiteY2427" fmla="*/ 4017697 h 6687247"/>
              <a:gd name="connsiteX2428" fmla="*/ 750088 w 10818821"/>
              <a:gd name="connsiteY2428" fmla="*/ 4021915 h 6687247"/>
              <a:gd name="connsiteX2429" fmla="*/ 708144 w 10818821"/>
              <a:gd name="connsiteY2429" fmla="*/ 4013283 h 6687247"/>
              <a:gd name="connsiteX2430" fmla="*/ 713290 w 10818821"/>
              <a:gd name="connsiteY2430" fmla="*/ 3984868 h 6687247"/>
              <a:gd name="connsiteX2431" fmla="*/ 722370 w 10818821"/>
              <a:gd name="connsiteY2431" fmla="*/ 3977009 h 6687247"/>
              <a:gd name="connsiteX2432" fmla="*/ 718214 w 10818821"/>
              <a:gd name="connsiteY2432" fmla="*/ 3968960 h 6687247"/>
              <a:gd name="connsiteX2433" fmla="*/ 754935 w 10818821"/>
              <a:gd name="connsiteY2433" fmla="*/ 3948032 h 6687247"/>
              <a:gd name="connsiteX2434" fmla="*/ 763636 w 10818821"/>
              <a:gd name="connsiteY2434" fmla="*/ 3939675 h 6687247"/>
              <a:gd name="connsiteX2435" fmla="*/ 771430 w 10818821"/>
              <a:gd name="connsiteY2435" fmla="*/ 3934235 h 6687247"/>
              <a:gd name="connsiteX2436" fmla="*/ 771739 w 10818821"/>
              <a:gd name="connsiteY2436" fmla="*/ 3934302 h 6687247"/>
              <a:gd name="connsiteX2437" fmla="*/ 774140 w 10818821"/>
              <a:gd name="connsiteY2437" fmla="*/ 3932341 h 6687247"/>
              <a:gd name="connsiteX2438" fmla="*/ 771430 w 10818821"/>
              <a:gd name="connsiteY2438" fmla="*/ 3934235 h 6687247"/>
              <a:gd name="connsiteX2439" fmla="*/ 770368 w 10818821"/>
              <a:gd name="connsiteY2439" fmla="*/ 3933998 h 6687247"/>
              <a:gd name="connsiteX2440" fmla="*/ 768137 w 10818821"/>
              <a:gd name="connsiteY2440" fmla="*/ 3935583 h 6687247"/>
              <a:gd name="connsiteX2441" fmla="*/ 768062 w 10818821"/>
              <a:gd name="connsiteY2441" fmla="*/ 3934309 h 6687247"/>
              <a:gd name="connsiteX2442" fmla="*/ 874840 w 10818821"/>
              <a:gd name="connsiteY2442" fmla="*/ 3874162 h 6687247"/>
              <a:gd name="connsiteX2443" fmla="*/ 877746 w 10818821"/>
              <a:gd name="connsiteY2443" fmla="*/ 3877139 h 6687247"/>
              <a:gd name="connsiteX2444" fmla="*/ 959736 w 10818821"/>
              <a:gd name="connsiteY2444" fmla="*/ 3836271 h 6687247"/>
              <a:gd name="connsiteX2445" fmla="*/ 963716 w 10818821"/>
              <a:gd name="connsiteY2445" fmla="*/ 3835333 h 6687247"/>
              <a:gd name="connsiteX2446" fmla="*/ 977274 w 10818821"/>
              <a:gd name="connsiteY2446" fmla="*/ 3814088 h 6687247"/>
              <a:gd name="connsiteX2447" fmla="*/ 984650 w 10818821"/>
              <a:gd name="connsiteY2447" fmla="*/ 3759559 h 6687247"/>
              <a:gd name="connsiteX2448" fmla="*/ 1000958 w 10818821"/>
              <a:gd name="connsiteY2448" fmla="*/ 3723912 h 6687247"/>
              <a:gd name="connsiteX2449" fmla="*/ 1023096 w 10818821"/>
              <a:gd name="connsiteY2449" fmla="*/ 3731101 h 6687247"/>
              <a:gd name="connsiteX2450" fmla="*/ 1039020 w 10818821"/>
              <a:gd name="connsiteY2450" fmla="*/ 3748260 h 6687247"/>
              <a:gd name="connsiteX2451" fmla="*/ 1038242 w 10818821"/>
              <a:gd name="connsiteY2451" fmla="*/ 3740017 h 6687247"/>
              <a:gd name="connsiteX2452" fmla="*/ 1085620 w 10818821"/>
              <a:gd name="connsiteY2452" fmla="*/ 3673514 h 6687247"/>
              <a:gd name="connsiteX2453" fmla="*/ 1125622 w 10818821"/>
              <a:gd name="connsiteY2453" fmla="*/ 3680518 h 6687247"/>
              <a:gd name="connsiteX2454" fmla="*/ 1193194 w 10818821"/>
              <a:gd name="connsiteY2454" fmla="*/ 3600604 h 6687247"/>
              <a:gd name="connsiteX2455" fmla="*/ 1215329 w 10818821"/>
              <a:gd name="connsiteY2455" fmla="*/ 3569845 h 6687247"/>
              <a:gd name="connsiteX2456" fmla="*/ 1221153 w 10818821"/>
              <a:gd name="connsiteY2456" fmla="*/ 3536781 h 6687247"/>
              <a:gd name="connsiteX2457" fmla="*/ 1164064 w 10818821"/>
              <a:gd name="connsiteY2457" fmla="*/ 3557185 h 6687247"/>
              <a:gd name="connsiteX2458" fmla="*/ 1141541 w 10818821"/>
              <a:gd name="connsiteY2458" fmla="*/ 3583826 h 6687247"/>
              <a:gd name="connsiteX2459" fmla="*/ 1117851 w 10818821"/>
              <a:gd name="connsiteY2459" fmla="*/ 3617075 h 6687247"/>
              <a:gd name="connsiteX2460" fmla="*/ 1110085 w 10818821"/>
              <a:gd name="connsiteY2460" fmla="*/ 3629531 h 6687247"/>
              <a:gd name="connsiteX2461" fmla="*/ 1075518 w 10818821"/>
              <a:gd name="connsiteY2461" fmla="*/ 3585347 h 6687247"/>
              <a:gd name="connsiteX2462" fmla="*/ 1089498 w 10818821"/>
              <a:gd name="connsiteY2462" fmla="*/ 3562923 h 6687247"/>
              <a:gd name="connsiteX2463" fmla="*/ 1136488 w 10818821"/>
              <a:gd name="connsiteY2463" fmla="*/ 3511278 h 6687247"/>
              <a:gd name="connsiteX2464" fmla="*/ 1144642 w 10818821"/>
              <a:gd name="connsiteY2464" fmla="*/ 3502940 h 6687247"/>
              <a:gd name="connsiteX2465" fmla="*/ 1262316 w 10818821"/>
              <a:gd name="connsiteY2465" fmla="*/ 3423322 h 6687247"/>
              <a:gd name="connsiteX2466" fmla="*/ 1291440 w 10818821"/>
              <a:gd name="connsiteY2466" fmla="*/ 3409814 h 6687247"/>
              <a:gd name="connsiteX2467" fmla="*/ 1375327 w 10818821"/>
              <a:gd name="connsiteY2467" fmla="*/ 3370153 h 6687247"/>
              <a:gd name="connsiteX2468" fmla="*/ 1395521 w 10818821"/>
              <a:gd name="connsiteY2468" fmla="*/ 3356740 h 6687247"/>
              <a:gd name="connsiteX2469" fmla="*/ 1439016 w 10818821"/>
              <a:gd name="connsiteY2469" fmla="*/ 3324929 h 6687247"/>
              <a:gd name="connsiteX2470" fmla="*/ 1449888 w 10818821"/>
              <a:gd name="connsiteY2470" fmla="*/ 3250563 h 6687247"/>
              <a:gd name="connsiteX2471" fmla="*/ 1490272 w 10818821"/>
              <a:gd name="connsiteY2471" fmla="*/ 3166812 h 6687247"/>
              <a:gd name="connsiteX2472" fmla="*/ 1745425 w 10818821"/>
              <a:gd name="connsiteY2472" fmla="*/ 3046966 h 6687247"/>
              <a:gd name="connsiteX2473" fmla="*/ 1835525 w 10818821"/>
              <a:gd name="connsiteY2473" fmla="*/ 3016311 h 6687247"/>
              <a:gd name="connsiteX2474" fmla="*/ 1908536 w 10818821"/>
              <a:gd name="connsiteY2474" fmla="*/ 3013064 h 6687247"/>
              <a:gd name="connsiteX2475" fmla="*/ 1939606 w 10818821"/>
              <a:gd name="connsiteY2475" fmla="*/ 3001186 h 6687247"/>
              <a:gd name="connsiteX2476" fmla="*/ 2074755 w 10818821"/>
              <a:gd name="connsiteY2476" fmla="*/ 2917257 h 6687247"/>
              <a:gd name="connsiteX2477" fmla="*/ 2038246 w 10818821"/>
              <a:gd name="connsiteY2477" fmla="*/ 2871444 h 6687247"/>
              <a:gd name="connsiteX2478" fmla="*/ 2016107 w 10818821"/>
              <a:gd name="connsiteY2478" fmla="*/ 2864253 h 6687247"/>
              <a:gd name="connsiteX2479" fmla="*/ 1904648 w 10818821"/>
              <a:gd name="connsiteY2479" fmla="*/ 2933905 h 6687247"/>
              <a:gd name="connsiteX2480" fmla="*/ 1818820 w 10818821"/>
              <a:gd name="connsiteY2480" fmla="*/ 2952963 h 6687247"/>
              <a:gd name="connsiteX2481" fmla="*/ 1775325 w 10818821"/>
              <a:gd name="connsiteY2481" fmla="*/ 2965798 h 6687247"/>
              <a:gd name="connsiteX2482" fmla="*/ 1611439 w 10818821"/>
              <a:gd name="connsiteY2482" fmla="*/ 3067355 h 6687247"/>
              <a:gd name="connsiteX2483" fmla="*/ 1565611 w 10818821"/>
              <a:gd name="connsiteY2483" fmla="*/ 3074438 h 6687247"/>
              <a:gd name="connsiteX2484" fmla="*/ 1627745 w 10818821"/>
              <a:gd name="connsiteY2484" fmla="*/ 2993757 h 6687247"/>
              <a:gd name="connsiteX2485" fmla="*/ 1682308 w 10818821"/>
              <a:gd name="connsiteY2485" fmla="*/ 2951311 h 6687247"/>
              <a:gd name="connsiteX2486" fmla="*/ 1706957 w 10818821"/>
              <a:gd name="connsiteY2486" fmla="*/ 2926662 h 6687247"/>
              <a:gd name="connsiteX2487" fmla="*/ 1696908 w 10818821"/>
              <a:gd name="connsiteY2487" fmla="*/ 2930476 h 6687247"/>
              <a:gd name="connsiteX2488" fmla="*/ 1692237 w 10818821"/>
              <a:gd name="connsiteY2488" fmla="*/ 2927472 h 6687247"/>
              <a:gd name="connsiteX2489" fmla="*/ 1657243 w 10818821"/>
              <a:gd name="connsiteY2489" fmla="*/ 2947925 h 6687247"/>
              <a:gd name="connsiteX2490" fmla="*/ 1630512 w 10818821"/>
              <a:gd name="connsiteY2490" fmla="*/ 2958072 h 6687247"/>
              <a:gd name="connsiteX2491" fmla="*/ 1565005 w 10818821"/>
              <a:gd name="connsiteY2491" fmla="*/ 2996973 h 6687247"/>
              <a:gd name="connsiteX2492" fmla="*/ 1534505 w 10818821"/>
              <a:gd name="connsiteY2492" fmla="*/ 3013663 h 6687247"/>
              <a:gd name="connsiteX2493" fmla="*/ 1524211 w 10818821"/>
              <a:gd name="connsiteY2493" fmla="*/ 2991221 h 6687247"/>
              <a:gd name="connsiteX2494" fmla="*/ 1561555 w 10818821"/>
              <a:gd name="connsiteY2494" fmla="*/ 2972309 h 6687247"/>
              <a:gd name="connsiteX2495" fmla="*/ 1570539 w 10818821"/>
              <a:gd name="connsiteY2495" fmla="*/ 2964420 h 6687247"/>
              <a:gd name="connsiteX2496" fmla="*/ 1578506 w 10818821"/>
              <a:gd name="connsiteY2496" fmla="*/ 2959404 h 6687247"/>
              <a:gd name="connsiteX2497" fmla="*/ 1578811 w 10818821"/>
              <a:gd name="connsiteY2497" fmla="*/ 2959491 h 6687247"/>
              <a:gd name="connsiteX2498" fmla="*/ 1581276 w 10818821"/>
              <a:gd name="connsiteY2498" fmla="*/ 2957657 h 6687247"/>
              <a:gd name="connsiteX2499" fmla="*/ 1578506 w 10818821"/>
              <a:gd name="connsiteY2499" fmla="*/ 2959404 h 6687247"/>
              <a:gd name="connsiteX2500" fmla="*/ 1577455 w 10818821"/>
              <a:gd name="connsiteY2500" fmla="*/ 2959106 h 6687247"/>
              <a:gd name="connsiteX2501" fmla="*/ 1575178 w 10818821"/>
              <a:gd name="connsiteY2501" fmla="*/ 2960570 h 6687247"/>
              <a:gd name="connsiteX2502" fmla="*/ 1575152 w 10818821"/>
              <a:gd name="connsiteY2502" fmla="*/ 2959285 h 6687247"/>
              <a:gd name="connsiteX2503" fmla="*/ 1683719 w 10818821"/>
              <a:gd name="connsiteY2503" fmla="*/ 2905008 h 6687247"/>
              <a:gd name="connsiteX2504" fmla="*/ 1686487 w 10818821"/>
              <a:gd name="connsiteY2504" fmla="*/ 2908160 h 6687247"/>
              <a:gd name="connsiteX2505" fmla="*/ 1769637 w 10818821"/>
              <a:gd name="connsiteY2505" fmla="*/ 2871818 h 6687247"/>
              <a:gd name="connsiteX2506" fmla="*/ 1770066 w 10818821"/>
              <a:gd name="connsiteY2506" fmla="*/ 2871742 h 6687247"/>
              <a:gd name="connsiteX2507" fmla="*/ 1770658 w 10818821"/>
              <a:gd name="connsiteY2507" fmla="*/ 2871280 h 6687247"/>
              <a:gd name="connsiteX2508" fmla="*/ 1804790 w 10818821"/>
              <a:gd name="connsiteY2508" fmla="*/ 2863488 h 6687247"/>
              <a:gd name="connsiteX2509" fmla="*/ 1906476 w 10818821"/>
              <a:gd name="connsiteY2509" fmla="*/ 2827032 h 6687247"/>
              <a:gd name="connsiteX2510" fmla="*/ 1936278 w 10818821"/>
              <a:gd name="connsiteY2510" fmla="*/ 2818017 h 6687247"/>
              <a:gd name="connsiteX2511" fmla="*/ 1943141 w 10818821"/>
              <a:gd name="connsiteY2511" fmla="*/ 2813459 h 6687247"/>
              <a:gd name="connsiteX2512" fmla="*/ 1950469 w 10818821"/>
              <a:gd name="connsiteY2512" fmla="*/ 2812970 h 6687247"/>
              <a:gd name="connsiteX2513" fmla="*/ 1951668 w 10818821"/>
              <a:gd name="connsiteY2513" fmla="*/ 2813361 h 6687247"/>
              <a:gd name="connsiteX2514" fmla="*/ 1960682 w 10818821"/>
              <a:gd name="connsiteY2514" fmla="*/ 2810635 h 6687247"/>
              <a:gd name="connsiteX2515" fmla="*/ 2010318 w 10818821"/>
              <a:gd name="connsiteY2515" fmla="*/ 2792345 h 6687247"/>
              <a:gd name="connsiteX2516" fmla="*/ 2010431 w 10818821"/>
              <a:gd name="connsiteY2516" fmla="*/ 2792346 h 6687247"/>
              <a:gd name="connsiteX2517" fmla="*/ 2014248 w 10818821"/>
              <a:gd name="connsiteY2517" fmla="*/ 2790896 h 6687247"/>
              <a:gd name="connsiteX2518" fmla="*/ 2010318 w 10818821"/>
              <a:gd name="connsiteY2518" fmla="*/ 2792345 h 6687247"/>
              <a:gd name="connsiteX2519" fmla="*/ 2004275 w 10818821"/>
              <a:gd name="connsiteY2519" fmla="*/ 2792294 h 6687247"/>
              <a:gd name="connsiteX2520" fmla="*/ 2013394 w 10818821"/>
              <a:gd name="connsiteY2520" fmla="*/ 2786444 h 6687247"/>
              <a:gd name="connsiteX2521" fmla="*/ 2017213 w 10818821"/>
              <a:gd name="connsiteY2521" fmla="*/ 2784994 h 6687247"/>
              <a:gd name="connsiteX2522" fmla="*/ 2014876 w 10818821"/>
              <a:gd name="connsiteY2522" fmla="*/ 2783492 h 6687247"/>
              <a:gd name="connsiteX2523" fmla="*/ 1913888 w 10818821"/>
              <a:gd name="connsiteY2523" fmla="*/ 2812277 h 6687247"/>
              <a:gd name="connsiteX2524" fmla="*/ 1915999 w 10818821"/>
              <a:gd name="connsiteY2524" fmla="*/ 2801922 h 6687247"/>
              <a:gd name="connsiteX2525" fmla="*/ 1943582 w 10818821"/>
              <a:gd name="connsiteY2525" fmla="*/ 2796228 h 6687247"/>
              <a:gd name="connsiteX2526" fmla="*/ 1986440 w 10818821"/>
              <a:gd name="connsiteY2526" fmla="*/ 2784735 h 6687247"/>
              <a:gd name="connsiteX2527" fmla="*/ 2058335 w 10818821"/>
              <a:gd name="connsiteY2527" fmla="*/ 2763112 h 6687247"/>
              <a:gd name="connsiteX2528" fmla="*/ 2127302 w 10818821"/>
              <a:gd name="connsiteY2528" fmla="*/ 2747186 h 6687247"/>
              <a:gd name="connsiteX2529" fmla="*/ 2128794 w 10818821"/>
              <a:gd name="connsiteY2529" fmla="*/ 2745703 h 6687247"/>
              <a:gd name="connsiteX2530" fmla="*/ 2136932 w 10818821"/>
              <a:gd name="connsiteY2530" fmla="*/ 2744587 h 6687247"/>
              <a:gd name="connsiteX2531" fmla="*/ 2138200 w 10818821"/>
              <a:gd name="connsiteY2531" fmla="*/ 2746568 h 6687247"/>
              <a:gd name="connsiteX2532" fmla="*/ 2147267 w 10818821"/>
              <a:gd name="connsiteY2532" fmla="*/ 2747561 h 6687247"/>
              <a:gd name="connsiteX2533" fmla="*/ 2207107 w 10818821"/>
              <a:gd name="connsiteY2533" fmla="*/ 2739175 h 6687247"/>
              <a:gd name="connsiteX2534" fmla="*/ 2216224 w 10818821"/>
              <a:gd name="connsiteY2534" fmla="*/ 2733325 h 6687247"/>
              <a:gd name="connsiteX2535" fmla="*/ 2244663 w 10818821"/>
              <a:gd name="connsiteY2535" fmla="*/ 2732080 h 6687247"/>
              <a:gd name="connsiteX2536" fmla="*/ 2239992 w 10818821"/>
              <a:gd name="connsiteY2536" fmla="*/ 2729078 h 6687247"/>
              <a:gd name="connsiteX2537" fmla="*/ 2261713 w 10818821"/>
              <a:gd name="connsiteY2537" fmla="*/ 2728051 h 6687247"/>
              <a:gd name="connsiteX2538" fmla="*/ 2264120 w 10818821"/>
              <a:gd name="connsiteY2538" fmla="*/ 2733296 h 6687247"/>
              <a:gd name="connsiteX2539" fmla="*/ 2272520 w 10818821"/>
              <a:gd name="connsiteY2539" fmla="*/ 2726963 h 6687247"/>
              <a:gd name="connsiteX2540" fmla="*/ 2296503 w 10818821"/>
              <a:gd name="connsiteY2540" fmla="*/ 2727637 h 6687247"/>
              <a:gd name="connsiteX2541" fmla="*/ 2338833 w 10818821"/>
              <a:gd name="connsiteY2541" fmla="*/ 2721415 h 6687247"/>
              <a:gd name="connsiteX2542" fmla="*/ 2366793 w 10818821"/>
              <a:gd name="connsiteY2542" fmla="*/ 2676570 h 6687247"/>
              <a:gd name="connsiteX2543" fmla="*/ 2385046 w 10818821"/>
              <a:gd name="connsiteY2543" fmla="*/ 2661527 h 6687247"/>
              <a:gd name="connsiteX2544" fmla="*/ 2442524 w 10818821"/>
              <a:gd name="connsiteY2544" fmla="*/ 2645243 h 6687247"/>
              <a:gd name="connsiteX2545" fmla="*/ 2458059 w 10818821"/>
              <a:gd name="connsiteY2545" fmla="*/ 2658280 h 6687247"/>
              <a:gd name="connsiteX2546" fmla="*/ 2477482 w 10818821"/>
              <a:gd name="connsiteY2546" fmla="*/ 2731501 h 6687247"/>
              <a:gd name="connsiteX2547" fmla="*/ 2494570 w 10818821"/>
              <a:gd name="connsiteY2547" fmla="*/ 2761018 h 6687247"/>
              <a:gd name="connsiteX2548" fmla="*/ 2517874 w 10818821"/>
              <a:gd name="connsiteY2548" fmla="*/ 2742623 h 6687247"/>
              <a:gd name="connsiteX2549" fmla="*/ 2552049 w 10818821"/>
              <a:gd name="connsiteY2549" fmla="*/ 2725763 h 6687247"/>
              <a:gd name="connsiteX2550" fmla="*/ 2702344 w 10818821"/>
              <a:gd name="connsiteY2550" fmla="*/ 2688698 h 6687247"/>
              <a:gd name="connsiteX2551" fmla="*/ 2764870 w 10818821"/>
              <a:gd name="connsiteY2551" fmla="*/ 2669062 h 6687247"/>
              <a:gd name="connsiteX2552" fmla="*/ 2847981 w 10818821"/>
              <a:gd name="connsiteY2552" fmla="*/ 2659110 h 6687247"/>
              <a:gd name="connsiteX2553" fmla="*/ 2957500 w 10818821"/>
              <a:gd name="connsiteY2553" fmla="*/ 2644751 h 6687247"/>
              <a:gd name="connsiteX2554" fmla="*/ 3007988 w 10818821"/>
              <a:gd name="connsiteY2554" fmla="*/ 2630194 h 6687247"/>
              <a:gd name="connsiteX2555" fmla="*/ 3068708 w 10818821"/>
              <a:gd name="connsiteY2555" fmla="*/ 2609561 h 6687247"/>
              <a:gd name="connsiteX2556" fmla="*/ 3063765 w 10818821"/>
              <a:gd name="connsiteY2556" fmla="*/ 2604697 h 6687247"/>
              <a:gd name="connsiteX2557" fmla="*/ 3055270 w 10818821"/>
              <a:gd name="connsiteY2557" fmla="*/ 2569578 h 6687247"/>
              <a:gd name="connsiteX2558" fmla="*/ 3082899 w 10818821"/>
              <a:gd name="connsiteY2558" fmla="*/ 2572763 h 6687247"/>
              <a:gd name="connsiteX2559" fmla="*/ 3117685 w 10818821"/>
              <a:gd name="connsiteY2559" fmla="*/ 2596851 h 6687247"/>
              <a:gd name="connsiteX2560" fmla="*/ 3202947 w 10818821"/>
              <a:gd name="connsiteY2560" fmla="*/ 2592657 h 6687247"/>
              <a:gd name="connsiteX2561" fmla="*/ 3216539 w 10818821"/>
              <a:gd name="connsiteY2561" fmla="*/ 2585090 h 6687247"/>
              <a:gd name="connsiteX2562" fmla="*/ 3257705 w 10818821"/>
              <a:gd name="connsiteY2562" fmla="*/ 2547529 h 6687247"/>
              <a:gd name="connsiteX2563" fmla="*/ 3372272 w 10818821"/>
              <a:gd name="connsiteY2563" fmla="*/ 2491867 h 6687247"/>
              <a:gd name="connsiteX2564" fmla="*/ 3430137 w 10818821"/>
              <a:gd name="connsiteY2564" fmla="*/ 2479705 h 6687247"/>
              <a:gd name="connsiteX2565" fmla="*/ 3452662 w 10818821"/>
              <a:gd name="connsiteY2565" fmla="*/ 2472042 h 6687247"/>
              <a:gd name="connsiteX2566" fmla="*/ 3528393 w 10818821"/>
              <a:gd name="connsiteY2566" fmla="*/ 2459693 h 6687247"/>
              <a:gd name="connsiteX2567" fmla="*/ 3543154 w 10818821"/>
              <a:gd name="connsiteY2567" fmla="*/ 2464487 h 6687247"/>
              <a:gd name="connsiteX2568" fmla="*/ 3550918 w 10818821"/>
              <a:gd name="connsiteY2568" fmla="*/ 2452030 h 6687247"/>
              <a:gd name="connsiteX2569" fmla="*/ 3571498 w 10818821"/>
              <a:gd name="connsiteY2569" fmla="*/ 2404787 h 6687247"/>
              <a:gd name="connsiteX2570" fmla="*/ 3643342 w 10818821"/>
              <a:gd name="connsiteY2570" fmla="*/ 2332252 h 6687247"/>
              <a:gd name="connsiteX2571" fmla="*/ 3690335 w 10818821"/>
              <a:gd name="connsiteY2571" fmla="*/ 2318554 h 6687247"/>
              <a:gd name="connsiteX2572" fmla="*/ 3755192 w 10818821"/>
              <a:gd name="connsiteY2572" fmla="*/ 2304669 h 6687247"/>
              <a:gd name="connsiteX2573" fmla="*/ 3789368 w 10818821"/>
              <a:gd name="connsiteY2573" fmla="*/ 2306782 h 6687247"/>
              <a:gd name="connsiteX2574" fmla="*/ 3821602 w 10818821"/>
              <a:gd name="connsiteY2574" fmla="*/ 2288292 h 6687247"/>
              <a:gd name="connsiteX2575" fmla="*/ 3861994 w 10818821"/>
              <a:gd name="connsiteY2575" fmla="*/ 2280439 h 6687247"/>
              <a:gd name="connsiteX2576" fmla="*/ 3865488 w 10818821"/>
              <a:gd name="connsiteY2576" fmla="*/ 2279579 h 6687247"/>
              <a:gd name="connsiteX2577" fmla="*/ 3897034 w 10818821"/>
              <a:gd name="connsiteY2577" fmla="*/ 2275455 h 6687247"/>
              <a:gd name="connsiteX2578" fmla="*/ 3908814 w 10818821"/>
              <a:gd name="connsiteY2578" fmla="*/ 2278627 h 6687247"/>
              <a:gd name="connsiteX2579" fmla="*/ 3942643 w 10818821"/>
              <a:gd name="connsiteY2579" fmla="*/ 2248497 h 6687247"/>
              <a:gd name="connsiteX2580" fmla="*/ 3985355 w 10818821"/>
              <a:gd name="connsiteY2580" fmla="*/ 2235120 h 6687247"/>
              <a:gd name="connsiteX2581" fmla="*/ 4104540 w 10818821"/>
              <a:gd name="connsiteY2581" fmla="*/ 2182782 h 6687247"/>
              <a:gd name="connsiteX2582" fmla="*/ 4119791 w 10818821"/>
              <a:gd name="connsiteY2582" fmla="*/ 2175590 h 6687247"/>
              <a:gd name="connsiteX2583" fmla="*/ 4130202 w 10818821"/>
              <a:gd name="connsiteY2583" fmla="*/ 2178024 h 6687247"/>
              <a:gd name="connsiteX2584" fmla="*/ 4134522 w 10818821"/>
              <a:gd name="connsiteY2584" fmla="*/ 2176599 h 6687247"/>
              <a:gd name="connsiteX2585" fmla="*/ 4161711 w 10818821"/>
              <a:gd name="connsiteY2585" fmla="*/ 2171212 h 6687247"/>
              <a:gd name="connsiteX2586" fmla="*/ 4194635 w 10818821"/>
              <a:gd name="connsiteY2586" fmla="*/ 2142229 h 6687247"/>
              <a:gd name="connsiteX2587" fmla="*/ 4277661 w 10818821"/>
              <a:gd name="connsiteY2587" fmla="*/ 2114675 h 6687247"/>
              <a:gd name="connsiteX2588" fmla="*/ 4286774 w 10818821"/>
              <a:gd name="connsiteY2588" fmla="*/ 2103128 h 6687247"/>
              <a:gd name="connsiteX2589" fmla="*/ 4310211 w 10818821"/>
              <a:gd name="connsiteY2589" fmla="*/ 2101741 h 6687247"/>
              <a:gd name="connsiteX2590" fmla="*/ 4336805 w 10818821"/>
              <a:gd name="connsiteY2590" fmla="*/ 2120607 h 6687247"/>
              <a:gd name="connsiteX2591" fmla="*/ 4406627 w 10818821"/>
              <a:gd name="connsiteY2591" fmla="*/ 2101694 h 6687247"/>
              <a:gd name="connsiteX2592" fmla="*/ 4424074 w 10818821"/>
              <a:gd name="connsiteY2592" fmla="*/ 2085253 h 6687247"/>
              <a:gd name="connsiteX2593" fmla="*/ 4462277 w 10818821"/>
              <a:gd name="connsiteY2593" fmla="*/ 2061923 h 6687247"/>
              <a:gd name="connsiteX2594" fmla="*/ 4504421 w 10818821"/>
              <a:gd name="connsiteY2594" fmla="*/ 2052196 h 6687247"/>
              <a:gd name="connsiteX2595" fmla="*/ 4529866 w 10818821"/>
              <a:gd name="connsiteY2595" fmla="*/ 2005407 h 6687247"/>
              <a:gd name="connsiteX2596" fmla="*/ 4547314 w 10818821"/>
              <a:gd name="connsiteY2596" fmla="*/ 1988965 h 6687247"/>
              <a:gd name="connsiteX2597" fmla="*/ 4604078 w 10818821"/>
              <a:gd name="connsiteY2597" fmla="*/ 1967995 h 6687247"/>
              <a:gd name="connsiteX2598" fmla="*/ 4620444 w 10818821"/>
              <a:gd name="connsiteY2598" fmla="*/ 1979605 h 6687247"/>
              <a:gd name="connsiteX2599" fmla="*/ 4644249 w 10818821"/>
              <a:gd name="connsiteY2599" fmla="*/ 2050522 h 6687247"/>
              <a:gd name="connsiteX2600" fmla="*/ 4663143 w 10818821"/>
              <a:gd name="connsiteY2600" fmla="*/ 2078334 h 6687247"/>
              <a:gd name="connsiteX2601" fmla="*/ 4685465 w 10818821"/>
              <a:gd name="connsiteY2601" fmla="*/ 2058146 h 6687247"/>
              <a:gd name="connsiteX2602" fmla="*/ 4718794 w 10818821"/>
              <a:gd name="connsiteY2602" fmla="*/ 2038563 h 6687247"/>
              <a:gd name="connsiteX2603" fmla="*/ 4867549 w 10818821"/>
              <a:gd name="connsiteY2603" fmla="*/ 1989192 h 6687247"/>
              <a:gd name="connsiteX2604" fmla="*/ 4929187 w 10818821"/>
              <a:gd name="connsiteY2604" fmla="*/ 1964474 h 6687247"/>
              <a:gd name="connsiteX2605" fmla="*/ 5012066 w 10818821"/>
              <a:gd name="connsiteY2605" fmla="*/ 1947619 h 6687247"/>
              <a:gd name="connsiteX2606" fmla="*/ 5121204 w 10818821"/>
              <a:gd name="connsiteY2606" fmla="*/ 1924179 h 6687247"/>
              <a:gd name="connsiteX2607" fmla="*/ 5171050 w 10818821"/>
              <a:gd name="connsiteY2607" fmla="*/ 1905506 h 6687247"/>
              <a:gd name="connsiteX2608" fmla="*/ 5364631 w 10818821"/>
              <a:gd name="connsiteY2608" fmla="*/ 1851908 h 6687247"/>
              <a:gd name="connsiteX2609" fmla="*/ 5377835 w 10818821"/>
              <a:gd name="connsiteY2609" fmla="*/ 1843266 h 6687247"/>
              <a:gd name="connsiteX2610" fmla="*/ 5416968 w 10818821"/>
              <a:gd name="connsiteY2610" fmla="*/ 1802585 h 6687247"/>
              <a:gd name="connsiteX2611" fmla="*/ 5528751 w 10818821"/>
              <a:gd name="connsiteY2611" fmla="*/ 1737793 h 6687247"/>
              <a:gd name="connsiteX2612" fmla="*/ 5586148 w 10818821"/>
              <a:gd name="connsiteY2612" fmla="*/ 1720873 h 6687247"/>
              <a:gd name="connsiteX2613" fmla="*/ 5608318 w 10818821"/>
              <a:gd name="connsiteY2613" fmla="*/ 1711385 h 6687247"/>
              <a:gd name="connsiteX2614" fmla="*/ 5683645 w 10818821"/>
              <a:gd name="connsiteY2614" fmla="*/ 1692776 h 6687247"/>
              <a:gd name="connsiteX2615" fmla="*/ 5698747 w 10818821"/>
              <a:gd name="connsiteY2615" fmla="*/ 1696284 h 6687247"/>
              <a:gd name="connsiteX2616" fmla="*/ 5705815 w 10818821"/>
              <a:gd name="connsiteY2616" fmla="*/ 1683288 h 6687247"/>
              <a:gd name="connsiteX2617" fmla="*/ 5723709 w 10818821"/>
              <a:gd name="connsiteY2617" fmla="*/ 1634744 h 6687247"/>
              <a:gd name="connsiteX2618" fmla="*/ 5791599 w 10818821"/>
              <a:gd name="connsiteY2618" fmla="*/ 1556826 h 6687247"/>
              <a:gd name="connsiteX2619" fmla="*/ 5837984 w 10818821"/>
              <a:gd name="connsiteY2619" fmla="*/ 1539301 h 6687247"/>
              <a:gd name="connsiteX2620" fmla="*/ 5902300 w 10818821"/>
              <a:gd name="connsiteY2620" fmla="*/ 1520085 h 6687247"/>
              <a:gd name="connsiteX2621" fmla="*/ 5936746 w 10818821"/>
              <a:gd name="connsiteY2621" fmla="*/ 1519306 h 6687247"/>
              <a:gd name="connsiteX2622" fmla="*/ 5968029 w 10818821"/>
              <a:gd name="connsiteY2622" fmla="*/ 1498272 h 6687247"/>
              <a:gd name="connsiteX2623" fmla="*/ 6008130 w 10818821"/>
              <a:gd name="connsiteY2623" fmla="*/ 1487091 h 6687247"/>
              <a:gd name="connsiteX2624" fmla="*/ 6011588 w 10818821"/>
              <a:gd name="connsiteY2624" fmla="*/ 1485944 h 6687247"/>
              <a:gd name="connsiteX2625" fmla="*/ 6139922 w 10818821"/>
              <a:gd name="connsiteY2625" fmla="*/ 1468914 h 6687247"/>
              <a:gd name="connsiteX2626" fmla="*/ 6186124 w 10818821"/>
              <a:gd name="connsiteY2626" fmla="*/ 1415236 h 6687247"/>
              <a:gd name="connsiteX2627" fmla="*/ 6216144 w 10818821"/>
              <a:gd name="connsiteY2627" fmla="*/ 1386101 h 6687247"/>
              <a:gd name="connsiteX2628" fmla="*/ 6335179 w 10818821"/>
              <a:gd name="connsiteY2628" fmla="*/ 1344465 h 6687247"/>
              <a:gd name="connsiteX2629" fmla="*/ 6394137 w 10818821"/>
              <a:gd name="connsiteY2629" fmla="*/ 1314245 h 6687247"/>
              <a:gd name="connsiteX2630" fmla="*/ 6459719 w 10818821"/>
              <a:gd name="connsiteY2630" fmla="*/ 1303131 h 6687247"/>
              <a:gd name="connsiteX2631" fmla="*/ 6592144 w 10818821"/>
              <a:gd name="connsiteY2631" fmla="*/ 1289003 h 6687247"/>
              <a:gd name="connsiteX2632" fmla="*/ 6687779 w 10818821"/>
              <a:gd name="connsiteY2632" fmla="*/ 1295606 h 6687247"/>
              <a:gd name="connsiteX2633" fmla="*/ 6697745 w 10818821"/>
              <a:gd name="connsiteY2633" fmla="*/ 1371116 h 6687247"/>
              <a:gd name="connsiteX2634" fmla="*/ 6691982 w 10818821"/>
              <a:gd name="connsiteY2634" fmla="*/ 1383116 h 6687247"/>
              <a:gd name="connsiteX2635" fmla="*/ 6703028 w 10818821"/>
              <a:gd name="connsiteY2635" fmla="*/ 1384328 h 6687247"/>
              <a:gd name="connsiteX2636" fmla="*/ 6721866 w 10818821"/>
              <a:gd name="connsiteY2636" fmla="*/ 1357762 h 6687247"/>
              <a:gd name="connsiteX2637" fmla="*/ 6803245 w 10818821"/>
              <a:gd name="connsiteY2637" fmla="*/ 1374612 h 6687247"/>
              <a:gd name="connsiteX2638" fmla="*/ 6808789 w 10818821"/>
              <a:gd name="connsiteY2638" fmla="*/ 1371403 h 6687247"/>
              <a:gd name="connsiteX2639" fmla="*/ 6832632 w 10818821"/>
              <a:gd name="connsiteY2639" fmla="*/ 1357607 h 6687247"/>
              <a:gd name="connsiteX2640" fmla="*/ 6903774 w 10818821"/>
              <a:gd name="connsiteY2640" fmla="*/ 1363867 h 6687247"/>
              <a:gd name="connsiteX2641" fmla="*/ 6900635 w 10818821"/>
              <a:gd name="connsiteY2641" fmla="*/ 1294127 h 6687247"/>
              <a:gd name="connsiteX2642" fmla="*/ 6932428 w 10818821"/>
              <a:gd name="connsiteY2642" fmla="*/ 1204173 h 6687247"/>
              <a:gd name="connsiteX2643" fmla="*/ 6979545 w 10818821"/>
              <a:gd name="connsiteY2643" fmla="*/ 1161244 h 6687247"/>
              <a:gd name="connsiteX2644" fmla="*/ 6972690 w 10818821"/>
              <a:gd name="connsiteY2644" fmla="*/ 1141077 h 6687247"/>
              <a:gd name="connsiteX2645" fmla="*/ 6997410 w 10818821"/>
              <a:gd name="connsiteY2645" fmla="*/ 1071304 h 6687247"/>
              <a:gd name="connsiteX2646" fmla="*/ 7036699 w 10818821"/>
              <a:gd name="connsiteY2646" fmla="*/ 1024862 h 6687247"/>
              <a:gd name="connsiteX2647" fmla="*/ 7076756 w 10818821"/>
              <a:gd name="connsiteY2647" fmla="*/ 937748 h 6687247"/>
              <a:gd name="connsiteX2648" fmla="*/ 7171356 w 10818821"/>
              <a:gd name="connsiteY2648" fmla="*/ 859479 h 6687247"/>
              <a:gd name="connsiteX2649" fmla="*/ 7186172 w 10818821"/>
              <a:gd name="connsiteY2649" fmla="*/ 851839 h 6687247"/>
              <a:gd name="connsiteX2650" fmla="*/ 7180806 w 10818821"/>
              <a:gd name="connsiteY2650" fmla="*/ 840133 h 6687247"/>
              <a:gd name="connsiteX2651" fmla="*/ 7200691 w 10818821"/>
              <a:gd name="connsiteY2651" fmla="*/ 830067 h 6687247"/>
              <a:gd name="connsiteX2652" fmla="*/ 7205475 w 10818821"/>
              <a:gd name="connsiteY2652" fmla="*/ 825866 h 6687247"/>
              <a:gd name="connsiteX2653" fmla="*/ 7209718 w 10818821"/>
              <a:gd name="connsiteY2653" fmla="*/ 823196 h 6687247"/>
              <a:gd name="connsiteX2654" fmla="*/ 7209880 w 10818821"/>
              <a:gd name="connsiteY2654" fmla="*/ 823243 h 6687247"/>
              <a:gd name="connsiteX2655" fmla="*/ 7211193 w 10818821"/>
              <a:gd name="connsiteY2655" fmla="*/ 822266 h 6687247"/>
              <a:gd name="connsiteX2656" fmla="*/ 7209718 w 10818821"/>
              <a:gd name="connsiteY2656" fmla="*/ 823196 h 6687247"/>
              <a:gd name="connsiteX2657" fmla="*/ 7209159 w 10818821"/>
              <a:gd name="connsiteY2657" fmla="*/ 823039 h 6687247"/>
              <a:gd name="connsiteX2658" fmla="*/ 7207948 w 10818821"/>
              <a:gd name="connsiteY2658" fmla="*/ 823817 h 6687247"/>
              <a:gd name="connsiteX2659" fmla="*/ 7207934 w 10818821"/>
              <a:gd name="connsiteY2659" fmla="*/ 823135 h 6687247"/>
              <a:gd name="connsiteX2660" fmla="*/ 7265746 w 10818821"/>
              <a:gd name="connsiteY2660" fmla="*/ 794243 h 6687247"/>
              <a:gd name="connsiteX2661" fmla="*/ 7267221 w 10818821"/>
              <a:gd name="connsiteY2661" fmla="*/ 795923 h 6687247"/>
              <a:gd name="connsiteX2662" fmla="*/ 7311499 w 10818821"/>
              <a:gd name="connsiteY2662" fmla="*/ 776578 h 6687247"/>
              <a:gd name="connsiteX2663" fmla="*/ 7324154 w 10818821"/>
              <a:gd name="connsiteY2663" fmla="*/ 774319 h 6687247"/>
              <a:gd name="connsiteX2664" fmla="*/ 7384367 w 10818821"/>
              <a:gd name="connsiteY2664" fmla="*/ 752744 h 6687247"/>
              <a:gd name="connsiteX2665" fmla="*/ 7413233 w 10818821"/>
              <a:gd name="connsiteY2665" fmla="*/ 744018 h 6687247"/>
              <a:gd name="connsiteX2666" fmla="*/ 7439664 w 10818821"/>
              <a:gd name="connsiteY2666" fmla="*/ 734282 h 6687247"/>
              <a:gd name="connsiteX2667" fmla="*/ 7439724 w 10818821"/>
              <a:gd name="connsiteY2667" fmla="*/ 734285 h 6687247"/>
              <a:gd name="connsiteX2668" fmla="*/ 7441757 w 10818821"/>
              <a:gd name="connsiteY2668" fmla="*/ 733512 h 6687247"/>
              <a:gd name="connsiteX2669" fmla="*/ 7439664 w 10818821"/>
              <a:gd name="connsiteY2669" fmla="*/ 734282 h 6687247"/>
              <a:gd name="connsiteX2670" fmla="*/ 7436445 w 10818821"/>
              <a:gd name="connsiteY2670" fmla="*/ 734256 h 6687247"/>
              <a:gd name="connsiteX2671" fmla="*/ 7441302 w 10818821"/>
              <a:gd name="connsiteY2671" fmla="*/ 731141 h 6687247"/>
              <a:gd name="connsiteX2672" fmla="*/ 7443336 w 10818821"/>
              <a:gd name="connsiteY2672" fmla="*/ 730369 h 6687247"/>
              <a:gd name="connsiteX2673" fmla="*/ 7442091 w 10818821"/>
              <a:gd name="connsiteY2673" fmla="*/ 729571 h 6687247"/>
              <a:gd name="connsiteX2674" fmla="*/ 7388314 w 10818821"/>
              <a:gd name="connsiteY2674" fmla="*/ 744888 h 6687247"/>
              <a:gd name="connsiteX2675" fmla="*/ 7389440 w 10818821"/>
              <a:gd name="connsiteY2675" fmla="*/ 739374 h 6687247"/>
              <a:gd name="connsiteX2676" fmla="*/ 7404128 w 10818821"/>
              <a:gd name="connsiteY2676" fmla="*/ 736345 h 6687247"/>
              <a:gd name="connsiteX2677" fmla="*/ 7411682 w 10818821"/>
              <a:gd name="connsiteY2677" fmla="*/ 732365 h 6687247"/>
              <a:gd name="connsiteX2678" fmla="*/ 7426949 w 10818821"/>
              <a:gd name="connsiteY2678" fmla="*/ 730228 h 6687247"/>
              <a:gd name="connsiteX2679" fmla="*/ 7504792 w 10818821"/>
              <a:gd name="connsiteY2679" fmla="*/ 709595 h 6687247"/>
              <a:gd name="connsiteX2680" fmla="*/ 7512589 w 10818821"/>
              <a:gd name="connsiteY2680" fmla="*/ 710452 h 6687247"/>
              <a:gd name="connsiteX2681" fmla="*/ 7544455 w 10818821"/>
              <a:gd name="connsiteY2681" fmla="*/ 705992 h 6687247"/>
              <a:gd name="connsiteX2682" fmla="*/ 7549310 w 10818821"/>
              <a:gd name="connsiteY2682" fmla="*/ 702878 h 6687247"/>
              <a:gd name="connsiteX2683" fmla="*/ 7564452 w 10818821"/>
              <a:gd name="connsiteY2683" fmla="*/ 702218 h 6687247"/>
              <a:gd name="connsiteX2684" fmla="*/ 7561962 w 10818821"/>
              <a:gd name="connsiteY2684" fmla="*/ 700618 h 6687247"/>
              <a:gd name="connsiteX2685" fmla="*/ 7573529 w 10818821"/>
              <a:gd name="connsiteY2685" fmla="*/ 700074 h 6687247"/>
              <a:gd name="connsiteX2686" fmla="*/ 7575988 w 10818821"/>
              <a:gd name="connsiteY2686" fmla="*/ 705436 h 6687247"/>
              <a:gd name="connsiteX2687" fmla="*/ 7569425 w 10818821"/>
              <a:gd name="connsiteY2687" fmla="*/ 705418 h 6687247"/>
              <a:gd name="connsiteX2688" fmla="*/ 7545024 w 10818821"/>
              <a:gd name="connsiteY2688" fmla="*/ 711814 h 6687247"/>
              <a:gd name="connsiteX2689" fmla="*/ 7521618 w 10818821"/>
              <a:gd name="connsiteY2689" fmla="*/ 716681 h 6687247"/>
              <a:gd name="connsiteX2690" fmla="*/ 7518020 w 10818821"/>
              <a:gd name="connsiteY2690" fmla="*/ 716021 h 6687247"/>
              <a:gd name="connsiteX2691" fmla="*/ 7517231 w 10818821"/>
              <a:gd name="connsiteY2691" fmla="*/ 717592 h 6687247"/>
              <a:gd name="connsiteX2692" fmla="*/ 7521618 w 10818821"/>
              <a:gd name="connsiteY2692" fmla="*/ 716681 h 6687247"/>
              <a:gd name="connsiteX2693" fmla="*/ 7522542 w 10818821"/>
              <a:gd name="connsiteY2693" fmla="*/ 716849 h 6687247"/>
              <a:gd name="connsiteX2694" fmla="*/ 7519719 w 10818821"/>
              <a:gd name="connsiteY2694" fmla="*/ 719194 h 6687247"/>
              <a:gd name="connsiteX2695" fmla="*/ 7518928 w 10818821"/>
              <a:gd name="connsiteY2695" fmla="*/ 720762 h 6687247"/>
              <a:gd name="connsiteX2696" fmla="*/ 7576553 w 10818821"/>
              <a:gd name="connsiteY2696" fmla="*/ 714159 h 6687247"/>
              <a:gd name="connsiteX2697" fmla="*/ 7580125 w 10818821"/>
              <a:gd name="connsiteY2697" fmla="*/ 714457 h 6687247"/>
              <a:gd name="connsiteX2698" fmla="*/ 7583508 w 10818821"/>
              <a:gd name="connsiteY2698" fmla="*/ 721841 h 6687247"/>
              <a:gd name="connsiteX2699" fmla="*/ 7553654 w 10818821"/>
              <a:gd name="connsiteY2699" fmla="*/ 724120 h 6687247"/>
              <a:gd name="connsiteX2700" fmla="*/ 7508092 w 10818821"/>
              <a:gd name="connsiteY2700" fmla="*/ 732506 h 6687247"/>
              <a:gd name="connsiteX2701" fmla="*/ 7476228 w 10818821"/>
              <a:gd name="connsiteY2701" fmla="*/ 736967 h 6687247"/>
              <a:gd name="connsiteX2702" fmla="*/ 7476801 w 10818821"/>
              <a:gd name="connsiteY2702" fmla="*/ 745649 h 6687247"/>
              <a:gd name="connsiteX2703" fmla="*/ 7466969 w 10818821"/>
              <a:gd name="connsiteY2703" fmla="*/ 745565 h 6687247"/>
              <a:gd name="connsiteX2704" fmla="*/ 7467305 w 10818821"/>
              <a:gd name="connsiteY2704" fmla="*/ 741622 h 6687247"/>
              <a:gd name="connsiteX2705" fmla="*/ 7411829 w 10818821"/>
              <a:gd name="connsiteY2705" fmla="*/ 753770 h 6687247"/>
              <a:gd name="connsiteX2706" fmla="*/ 7383816 w 10818821"/>
              <a:gd name="connsiteY2706" fmla="*/ 766942 h 6687247"/>
              <a:gd name="connsiteX2707" fmla="*/ 7352071 w 10818821"/>
              <a:gd name="connsiteY2707" fmla="*/ 777715 h 6687247"/>
              <a:gd name="connsiteX2708" fmla="*/ 7355942 w 10818821"/>
              <a:gd name="connsiteY2708" fmla="*/ 777173 h 6687247"/>
              <a:gd name="connsiteX2709" fmla="*/ 7363563 w 10818821"/>
              <a:gd name="connsiteY2709" fmla="*/ 774597 h 6687247"/>
              <a:gd name="connsiteX2710" fmla="*/ 7364830 w 10818821"/>
              <a:gd name="connsiteY2710" fmla="*/ 776509 h 6687247"/>
              <a:gd name="connsiteX2711" fmla="*/ 7410273 w 10818821"/>
              <a:gd name="connsiteY2711" fmla="*/ 763836 h 6687247"/>
              <a:gd name="connsiteX2712" fmla="*/ 7422913 w 10818821"/>
              <a:gd name="connsiteY2712" fmla="*/ 763500 h 6687247"/>
              <a:gd name="connsiteX2713" fmla="*/ 7484206 w 10818821"/>
              <a:gd name="connsiteY2713" fmla="*/ 751016 h 6687247"/>
              <a:gd name="connsiteX2714" fmla="*/ 7513416 w 10818821"/>
              <a:gd name="connsiteY2714" fmla="*/ 746656 h 6687247"/>
              <a:gd name="connsiteX2715" fmla="*/ 7519916 w 10818821"/>
              <a:gd name="connsiteY2715" fmla="*/ 745272 h 6687247"/>
              <a:gd name="connsiteX2716" fmla="*/ 7527998 w 10818821"/>
              <a:gd name="connsiteY2716" fmla="*/ 740597 h 6687247"/>
              <a:gd name="connsiteX2717" fmla="*/ 7540146 w 10818821"/>
              <a:gd name="connsiteY2717" fmla="*/ 740957 h 6687247"/>
              <a:gd name="connsiteX2718" fmla="*/ 7540350 w 10818821"/>
              <a:gd name="connsiteY2718" fmla="*/ 740913 h 6687247"/>
              <a:gd name="connsiteX2719" fmla="*/ 7540410 w 10818821"/>
              <a:gd name="connsiteY2719" fmla="*/ 740924 h 6687247"/>
              <a:gd name="connsiteX2720" fmla="*/ 7542486 w 10818821"/>
              <a:gd name="connsiteY2720" fmla="*/ 740457 h 6687247"/>
              <a:gd name="connsiteX2721" fmla="*/ 7540350 w 10818821"/>
              <a:gd name="connsiteY2721" fmla="*/ 740913 h 6687247"/>
              <a:gd name="connsiteX2722" fmla="*/ 7537201 w 10818821"/>
              <a:gd name="connsiteY2722" fmla="*/ 740396 h 6687247"/>
              <a:gd name="connsiteX2723" fmla="*/ 7542291 w 10818821"/>
              <a:gd name="connsiteY2723" fmla="*/ 738009 h 6687247"/>
              <a:gd name="connsiteX2724" fmla="*/ 7544365 w 10818821"/>
              <a:gd name="connsiteY2724" fmla="*/ 737544 h 6687247"/>
              <a:gd name="connsiteX2725" fmla="*/ 7543232 w 10818821"/>
              <a:gd name="connsiteY2725" fmla="*/ 736551 h 6687247"/>
              <a:gd name="connsiteX2726" fmla="*/ 7488911 w 10818821"/>
              <a:gd name="connsiteY2726" fmla="*/ 743732 h 6687247"/>
              <a:gd name="connsiteX2727" fmla="*/ 7490598 w 10818821"/>
              <a:gd name="connsiteY2727" fmla="*/ 738367 h 6687247"/>
              <a:gd name="connsiteX2728" fmla="*/ 7505312 w 10818821"/>
              <a:gd name="connsiteY2728" fmla="*/ 737564 h 6687247"/>
              <a:gd name="connsiteX2729" fmla="*/ 7528325 w 10818821"/>
              <a:gd name="connsiteY2729" fmla="*/ 734904 h 6687247"/>
              <a:gd name="connsiteX2730" fmla="*/ 7606790 w 10818821"/>
              <a:gd name="connsiteY2730" fmla="*/ 726058 h 6687247"/>
              <a:gd name="connsiteX2731" fmla="*/ 7614340 w 10818821"/>
              <a:gd name="connsiteY2731" fmla="*/ 728106 h 6687247"/>
              <a:gd name="connsiteX2732" fmla="*/ 7646037 w 10818821"/>
              <a:gd name="connsiteY2732" fmla="*/ 728485 h 6687247"/>
              <a:gd name="connsiteX2733" fmla="*/ 7651124 w 10818821"/>
              <a:gd name="connsiteY2733" fmla="*/ 726100 h 6687247"/>
              <a:gd name="connsiteX2734" fmla="*/ 7657188 w 10818821"/>
              <a:gd name="connsiteY2734" fmla="*/ 727021 h 6687247"/>
              <a:gd name="connsiteX2735" fmla="*/ 7672342 w 10818821"/>
              <a:gd name="connsiteY2735" fmla="*/ 720166 h 6687247"/>
              <a:gd name="connsiteX2736" fmla="*/ 7723158 w 10818821"/>
              <a:gd name="connsiteY2736" fmla="*/ 746655 h 6687247"/>
              <a:gd name="connsiteX2737" fmla="*/ 7736628 w 10818821"/>
              <a:gd name="connsiteY2737" fmla="*/ 786283 h 6687247"/>
              <a:gd name="connsiteX2738" fmla="*/ 7778422 w 10818821"/>
              <a:gd name="connsiteY2738" fmla="*/ 786236 h 6687247"/>
              <a:gd name="connsiteX2739" fmla="*/ 7691370 w 10818821"/>
              <a:gd name="connsiteY2739" fmla="*/ 855658 h 6687247"/>
              <a:gd name="connsiteX2740" fmla="*/ 7670778 w 10818821"/>
              <a:gd name="connsiteY2740" fmla="*/ 881409 h 6687247"/>
              <a:gd name="connsiteX2741" fmla="*/ 7677269 w 10818821"/>
              <a:gd name="connsiteY2741" fmla="*/ 876178 h 6687247"/>
              <a:gd name="connsiteX2742" fmla="*/ 7692501 w 10818821"/>
              <a:gd name="connsiteY2742" fmla="*/ 864716 h 6687247"/>
              <a:gd name="connsiteX2743" fmla="*/ 7699432 w 10818821"/>
              <a:gd name="connsiteY2743" fmla="*/ 875443 h 6687247"/>
              <a:gd name="connsiteX2744" fmla="*/ 7680683 w 10818821"/>
              <a:gd name="connsiteY2744" fmla="*/ 888684 h 6687247"/>
              <a:gd name="connsiteX2745" fmla="*/ 7676386 w 10818821"/>
              <a:gd name="connsiteY2745" fmla="*/ 893604 h 6687247"/>
              <a:gd name="connsiteX2746" fmla="*/ 7672451 w 10818821"/>
              <a:gd name="connsiteY2746" fmla="*/ 896938 h 6687247"/>
              <a:gd name="connsiteX2747" fmla="*/ 7672282 w 10818821"/>
              <a:gd name="connsiteY2747" fmla="*/ 896924 h 6687247"/>
              <a:gd name="connsiteX2748" fmla="*/ 7671082 w 10818821"/>
              <a:gd name="connsiteY2748" fmla="*/ 898102 h 6687247"/>
              <a:gd name="connsiteX2749" fmla="*/ 7672451 w 10818821"/>
              <a:gd name="connsiteY2749" fmla="*/ 896938 h 6687247"/>
              <a:gd name="connsiteX2750" fmla="*/ 7673029 w 10818821"/>
              <a:gd name="connsiteY2750" fmla="*/ 896997 h 6687247"/>
              <a:gd name="connsiteX2751" fmla="*/ 7674153 w 10818821"/>
              <a:gd name="connsiteY2751" fmla="*/ 896028 h 6687247"/>
              <a:gd name="connsiteX2752" fmla="*/ 7674250 w 10818821"/>
              <a:gd name="connsiteY2752" fmla="*/ 896693 h 6687247"/>
              <a:gd name="connsiteX2753" fmla="*/ 7626852 w 10818821"/>
              <a:gd name="connsiteY2753" fmla="*/ 929823 h 6687247"/>
              <a:gd name="connsiteX2754" fmla="*/ 7626843 w 10818821"/>
              <a:gd name="connsiteY2754" fmla="*/ 929834 h 6687247"/>
              <a:gd name="connsiteX2755" fmla="*/ 7565207 w 10818821"/>
              <a:gd name="connsiteY2755" fmla="*/ 970312 h 6687247"/>
              <a:gd name="connsiteX2756" fmla="*/ 7526103 w 10818821"/>
              <a:gd name="connsiteY2756" fmla="*/ 984586 h 6687247"/>
              <a:gd name="connsiteX2757" fmla="*/ 7505650 w 10818821"/>
              <a:gd name="connsiteY2757" fmla="*/ 995690 h 6687247"/>
              <a:gd name="connsiteX2758" fmla="*/ 7477734 w 10818821"/>
              <a:gd name="connsiteY2758" fmla="*/ 1009163 h 6687247"/>
              <a:gd name="connsiteX2759" fmla="*/ 7452379 w 10818821"/>
              <a:gd name="connsiteY2759" fmla="*/ 1023202 h 6687247"/>
              <a:gd name="connsiteX2760" fmla="*/ 7452318 w 10818821"/>
              <a:gd name="connsiteY2760" fmla="*/ 1023212 h 6687247"/>
              <a:gd name="connsiteX2761" fmla="*/ 7450370 w 10818821"/>
              <a:gd name="connsiteY2761" fmla="*/ 1024315 h 6687247"/>
              <a:gd name="connsiteX2762" fmla="*/ 7452379 w 10818821"/>
              <a:gd name="connsiteY2762" fmla="*/ 1023202 h 6687247"/>
              <a:gd name="connsiteX2763" fmla="*/ 7455610 w 10818821"/>
              <a:gd name="connsiteY2763" fmla="*/ 1022676 h 6687247"/>
              <a:gd name="connsiteX2764" fmla="*/ 7451111 w 10818821"/>
              <a:gd name="connsiteY2764" fmla="*/ 1026551 h 6687247"/>
              <a:gd name="connsiteX2765" fmla="*/ 7449163 w 10818821"/>
              <a:gd name="connsiteY2765" fmla="*/ 1027653 h 6687247"/>
              <a:gd name="connsiteX2766" fmla="*/ 7450506 w 10818821"/>
              <a:gd name="connsiteY2766" fmla="*/ 1028219 h 6687247"/>
              <a:gd name="connsiteX2767" fmla="*/ 7502631 w 10818821"/>
              <a:gd name="connsiteY2767" fmla="*/ 1004036 h 6687247"/>
              <a:gd name="connsiteX2768" fmla="*/ 7502162 w 10818821"/>
              <a:gd name="connsiteY2768" fmla="*/ 1009612 h 6687247"/>
              <a:gd name="connsiteX2769" fmla="*/ 7487789 w 10818821"/>
              <a:gd name="connsiteY2769" fmla="*/ 1015091 h 6687247"/>
              <a:gd name="connsiteX2770" fmla="*/ 7465621 w 10818821"/>
              <a:gd name="connsiteY2770" fmla="*/ 1024977 h 6687247"/>
              <a:gd name="connsiteX2771" fmla="*/ 7389987 w 10818821"/>
              <a:gd name="connsiteY2771" fmla="*/ 1058480 h 6687247"/>
              <a:gd name="connsiteX2772" fmla="*/ 7387073 w 10818821"/>
              <a:gd name="connsiteY2772" fmla="*/ 1058665 h 6687247"/>
              <a:gd name="connsiteX2773" fmla="*/ 7311394 w 10818821"/>
              <a:gd name="connsiteY2773" fmla="*/ 1120397 h 6687247"/>
              <a:gd name="connsiteX2774" fmla="*/ 7299293 w 10818821"/>
              <a:gd name="connsiteY2774" fmla="*/ 1166776 h 6687247"/>
              <a:gd name="connsiteX2775" fmla="*/ 7317037 w 10818821"/>
              <a:gd name="connsiteY2775" fmla="*/ 1178788 h 6687247"/>
              <a:gd name="connsiteX2776" fmla="*/ 7349648 w 10818821"/>
              <a:gd name="connsiteY2776" fmla="*/ 1167699 h 6687247"/>
              <a:gd name="connsiteX2777" fmla="*/ 7397191 w 10818821"/>
              <a:gd name="connsiteY2777" fmla="*/ 1152068 h 6687247"/>
              <a:gd name="connsiteX2778" fmla="*/ 7388967 w 10818821"/>
              <a:gd name="connsiteY2778" fmla="*/ 1144530 h 6687247"/>
              <a:gd name="connsiteX2779" fmla="*/ 7441701 w 10818821"/>
              <a:gd name="connsiteY2779" fmla="*/ 1118675 h 6687247"/>
              <a:gd name="connsiteX2780" fmla="*/ 7502662 w 10818821"/>
              <a:gd name="connsiteY2780" fmla="*/ 1100364 h 6687247"/>
              <a:gd name="connsiteX2781" fmla="*/ 7546291 w 10818821"/>
              <a:gd name="connsiteY2781" fmla="*/ 1094699 h 6687247"/>
              <a:gd name="connsiteX2782" fmla="*/ 7548288 w 10818821"/>
              <a:gd name="connsiteY2782" fmla="*/ 1085117 h 6687247"/>
              <a:gd name="connsiteX2783" fmla="*/ 7661100 w 10818821"/>
              <a:gd name="connsiteY2783" fmla="*/ 1068677 h 6687247"/>
              <a:gd name="connsiteX2784" fmla="*/ 7768427 w 10818821"/>
              <a:gd name="connsiteY2784" fmla="*/ 1047214 h 6687247"/>
              <a:gd name="connsiteX2785" fmla="*/ 7770797 w 10818821"/>
              <a:gd name="connsiteY2785" fmla="*/ 1043676 h 6687247"/>
              <a:gd name="connsiteX2786" fmla="*/ 7773537 w 10818821"/>
              <a:gd name="connsiteY2786" fmla="*/ 1046190 h 6687247"/>
              <a:gd name="connsiteX2787" fmla="*/ 7783760 w 10818821"/>
              <a:gd name="connsiteY2787" fmla="*/ 1044145 h 6687247"/>
              <a:gd name="connsiteX2788" fmla="*/ 7781389 w 10818821"/>
              <a:gd name="connsiteY2788" fmla="*/ 1047681 h 6687247"/>
              <a:gd name="connsiteX2789" fmla="*/ 7776279 w 10818821"/>
              <a:gd name="connsiteY2789" fmla="*/ 1048703 h 6687247"/>
              <a:gd name="connsiteX2790" fmla="*/ 7810058 w 10818821"/>
              <a:gd name="connsiteY2790" fmla="*/ 1051131 h 6687247"/>
              <a:gd name="connsiteX2791" fmla="*/ 7782919 w 10818821"/>
              <a:gd name="connsiteY2791" fmla="*/ 1062011 h 6687247"/>
              <a:gd name="connsiteX2792" fmla="*/ 7779943 w 10818821"/>
              <a:gd name="connsiteY2792" fmla="*/ 1063772 h 6687247"/>
              <a:gd name="connsiteX2793" fmla="*/ 7796075 w 10818821"/>
              <a:gd name="connsiteY2793" fmla="*/ 1062152 h 6687247"/>
              <a:gd name="connsiteX2794" fmla="*/ 7810371 w 10818821"/>
              <a:gd name="connsiteY2794" fmla="*/ 1063984 h 6687247"/>
              <a:gd name="connsiteX2795" fmla="*/ 7801095 w 10818821"/>
              <a:gd name="connsiteY2795" fmla="*/ 1068453 h 6687247"/>
              <a:gd name="connsiteX2796" fmla="*/ 7801476 w 10818821"/>
              <a:gd name="connsiteY2796" fmla="*/ 1068583 h 6687247"/>
              <a:gd name="connsiteX2797" fmla="*/ 7816088 w 10818821"/>
              <a:gd name="connsiteY2797" fmla="*/ 1082430 h 6687247"/>
              <a:gd name="connsiteX2798" fmla="*/ 7811437 w 10818821"/>
              <a:gd name="connsiteY2798" fmla="*/ 1088032 h 6687247"/>
              <a:gd name="connsiteX2799" fmla="*/ 7828771 w 10818821"/>
              <a:gd name="connsiteY2799" fmla="*/ 1082015 h 6687247"/>
              <a:gd name="connsiteX2800" fmla="*/ 7884856 w 10818821"/>
              <a:gd name="connsiteY2800" fmla="*/ 1066754 h 6687247"/>
              <a:gd name="connsiteX2801" fmla="*/ 8076154 w 10818821"/>
              <a:gd name="connsiteY2801" fmla="*/ 1015261 h 6687247"/>
              <a:gd name="connsiteX2802" fmla="*/ 8095338 w 10818821"/>
              <a:gd name="connsiteY2802" fmla="*/ 1017286 h 6687247"/>
              <a:gd name="connsiteX2803" fmla="*/ 8173669 w 10818821"/>
              <a:gd name="connsiteY2803" fmla="*/ 1006004 h 6687247"/>
              <a:gd name="connsiteX2804" fmla="*/ 8185591 w 10818821"/>
              <a:gd name="connsiteY2804" fmla="*/ 998302 h 6687247"/>
              <a:gd name="connsiteX2805" fmla="*/ 8222827 w 10818821"/>
              <a:gd name="connsiteY2805" fmla="*/ 996529 h 6687247"/>
              <a:gd name="connsiteX2806" fmla="*/ 8216698 w 10818821"/>
              <a:gd name="connsiteY2806" fmla="*/ 992623 h 6687247"/>
              <a:gd name="connsiteX2807" fmla="*/ 8245144 w 10818821"/>
              <a:gd name="connsiteY2807" fmla="*/ 991167 h 6687247"/>
              <a:gd name="connsiteX2808" fmla="*/ 8251227 w 10818821"/>
              <a:gd name="connsiteY2808" fmla="*/ 1004319 h 6687247"/>
              <a:gd name="connsiteX2809" fmla="*/ 8235088 w 10818821"/>
              <a:gd name="connsiteY2809" fmla="*/ 1004342 h 6687247"/>
              <a:gd name="connsiteX2810" fmla="*/ 8175115 w 10818821"/>
              <a:gd name="connsiteY2810" fmla="*/ 1020313 h 6687247"/>
              <a:gd name="connsiteX2811" fmla="*/ 8117585 w 10818821"/>
              <a:gd name="connsiteY2811" fmla="*/ 1032507 h 6687247"/>
              <a:gd name="connsiteX2812" fmla="*/ 8108730 w 10818821"/>
              <a:gd name="connsiteY2812" fmla="*/ 1030920 h 6687247"/>
              <a:gd name="connsiteX2813" fmla="*/ 8106801 w 10818821"/>
              <a:gd name="connsiteY2813" fmla="*/ 1034791 h 6687247"/>
              <a:gd name="connsiteX2814" fmla="*/ 8117585 w 10818821"/>
              <a:gd name="connsiteY2814" fmla="*/ 1032507 h 6687247"/>
              <a:gd name="connsiteX2815" fmla="*/ 8119855 w 10818821"/>
              <a:gd name="connsiteY2815" fmla="*/ 1032911 h 6687247"/>
              <a:gd name="connsiteX2816" fmla="*/ 8112929 w 10818821"/>
              <a:gd name="connsiteY2816" fmla="*/ 1038697 h 6687247"/>
              <a:gd name="connsiteX2817" fmla="*/ 8110997 w 10818821"/>
              <a:gd name="connsiteY2817" fmla="*/ 1042568 h 6687247"/>
              <a:gd name="connsiteX2818" fmla="*/ 8183412 w 10818821"/>
              <a:gd name="connsiteY2818" fmla="*/ 1037077 h 6687247"/>
              <a:gd name="connsiteX2819" fmla="*/ 8230747 w 10818821"/>
              <a:gd name="connsiteY2819" fmla="*/ 1029338 h 6687247"/>
              <a:gd name="connsiteX2820" fmla="*/ 8315164 w 10818821"/>
              <a:gd name="connsiteY2820" fmla="*/ 1003619 h 6687247"/>
              <a:gd name="connsiteX2821" fmla="*/ 8412386 w 10818821"/>
              <a:gd name="connsiteY2821" fmla="*/ 980787 h 6687247"/>
              <a:gd name="connsiteX2822" fmla="*/ 8431570 w 10818821"/>
              <a:gd name="connsiteY2822" fmla="*/ 982811 h 6687247"/>
              <a:gd name="connsiteX2823" fmla="*/ 8509905 w 10818821"/>
              <a:gd name="connsiteY2823" fmla="*/ 971531 h 6687247"/>
              <a:gd name="connsiteX2824" fmla="*/ 8521824 w 10818821"/>
              <a:gd name="connsiteY2824" fmla="*/ 963828 h 6687247"/>
              <a:gd name="connsiteX2825" fmla="*/ 8559062 w 10818821"/>
              <a:gd name="connsiteY2825" fmla="*/ 962056 h 6687247"/>
              <a:gd name="connsiteX2826" fmla="*/ 8552930 w 10818821"/>
              <a:gd name="connsiteY2826" fmla="*/ 958151 h 6687247"/>
              <a:gd name="connsiteX2827" fmla="*/ 8581377 w 10818821"/>
              <a:gd name="connsiteY2827" fmla="*/ 956694 h 6687247"/>
              <a:gd name="connsiteX2828" fmla="*/ 8587458 w 10818821"/>
              <a:gd name="connsiteY2828" fmla="*/ 969847 h 6687247"/>
              <a:gd name="connsiteX2829" fmla="*/ 8571321 w 10818821"/>
              <a:gd name="connsiteY2829" fmla="*/ 969870 h 6687247"/>
              <a:gd name="connsiteX2830" fmla="*/ 8511347 w 10818821"/>
              <a:gd name="connsiteY2830" fmla="*/ 985840 h 6687247"/>
              <a:gd name="connsiteX2831" fmla="*/ 8453819 w 10818821"/>
              <a:gd name="connsiteY2831" fmla="*/ 998034 h 6687247"/>
              <a:gd name="connsiteX2832" fmla="*/ 8444962 w 10818821"/>
              <a:gd name="connsiteY2832" fmla="*/ 996449 h 6687247"/>
              <a:gd name="connsiteX2833" fmla="*/ 8443033 w 10818821"/>
              <a:gd name="connsiteY2833" fmla="*/ 1000317 h 6687247"/>
              <a:gd name="connsiteX2834" fmla="*/ 8453819 w 10818821"/>
              <a:gd name="connsiteY2834" fmla="*/ 998034 h 6687247"/>
              <a:gd name="connsiteX2835" fmla="*/ 8456089 w 10818821"/>
              <a:gd name="connsiteY2835" fmla="*/ 998439 h 6687247"/>
              <a:gd name="connsiteX2836" fmla="*/ 8449162 w 10818821"/>
              <a:gd name="connsiteY2836" fmla="*/ 1004222 h 6687247"/>
              <a:gd name="connsiteX2837" fmla="*/ 8447231 w 10818821"/>
              <a:gd name="connsiteY2837" fmla="*/ 1008095 h 6687247"/>
              <a:gd name="connsiteX2838" fmla="*/ 8519646 w 10818821"/>
              <a:gd name="connsiteY2838" fmla="*/ 1002606 h 6687247"/>
              <a:gd name="connsiteX2839" fmla="*/ 8528877 w 10818821"/>
              <a:gd name="connsiteY2839" fmla="*/ 1001095 h 6687247"/>
              <a:gd name="connsiteX2840" fmla="*/ 8535318 w 10818821"/>
              <a:gd name="connsiteY2840" fmla="*/ 998401 h 6687247"/>
              <a:gd name="connsiteX2841" fmla="*/ 8587513 w 10818821"/>
              <a:gd name="connsiteY2841" fmla="*/ 970159 h 6687247"/>
              <a:gd name="connsiteX2842" fmla="*/ 8607254 w 10818821"/>
              <a:gd name="connsiteY2842" fmla="*/ 998511 h 6687247"/>
              <a:gd name="connsiteX2843" fmla="*/ 8621871 w 10818821"/>
              <a:gd name="connsiteY2843" fmla="*/ 1013228 h 6687247"/>
              <a:gd name="connsiteX2844" fmla="*/ 8666010 w 10818821"/>
              <a:gd name="connsiteY2844" fmla="*/ 985320 h 6687247"/>
              <a:gd name="connsiteX2845" fmla="*/ 8656372 w 10818821"/>
              <a:gd name="connsiteY2845" fmla="*/ 980420 h 6687247"/>
              <a:gd name="connsiteX2846" fmla="*/ 8703866 w 10818821"/>
              <a:gd name="connsiteY2846" fmla="*/ 941256 h 6687247"/>
              <a:gd name="connsiteX2847" fmla="*/ 8760998 w 10818821"/>
              <a:gd name="connsiteY2847" fmla="*/ 906986 h 6687247"/>
              <a:gd name="connsiteX2848" fmla="*/ 8803326 w 10818821"/>
              <a:gd name="connsiteY2848" fmla="*/ 889539 h 6687247"/>
              <a:gd name="connsiteX2849" fmla="*/ 8803465 w 10818821"/>
              <a:gd name="connsiteY2849" fmla="*/ 879870 h 6687247"/>
              <a:gd name="connsiteX2850" fmla="*/ 8912561 w 10818821"/>
              <a:gd name="connsiteY2850" fmla="*/ 833054 h 6687247"/>
              <a:gd name="connsiteX2851" fmla="*/ 9015233 w 10818821"/>
              <a:gd name="connsiteY2851" fmla="*/ 782969 h 6687247"/>
              <a:gd name="connsiteX2852" fmla="*/ 9016909 w 10818821"/>
              <a:gd name="connsiteY2852" fmla="*/ 778953 h 6687247"/>
              <a:gd name="connsiteX2853" fmla="*/ 9020121 w 10818821"/>
              <a:gd name="connsiteY2853" fmla="*/ 780587 h 6687247"/>
              <a:gd name="connsiteX2854" fmla="*/ 9029900 w 10818821"/>
              <a:gd name="connsiteY2854" fmla="*/ 775817 h 6687247"/>
              <a:gd name="connsiteX2855" fmla="*/ 9028224 w 10818821"/>
              <a:gd name="connsiteY2855" fmla="*/ 779832 h 6687247"/>
              <a:gd name="connsiteX2856" fmla="*/ 9023334 w 10818821"/>
              <a:gd name="connsiteY2856" fmla="*/ 782218 h 6687247"/>
              <a:gd name="connsiteX2857" fmla="*/ 9042837 w 10818821"/>
              <a:gd name="connsiteY2857" fmla="*/ 776303 h 6687247"/>
              <a:gd name="connsiteX2858" fmla="*/ 9049210 w 10818821"/>
              <a:gd name="connsiteY2858" fmla="*/ 775818 h 6687247"/>
              <a:gd name="connsiteX2859" fmla="*/ 9101903 w 10818821"/>
              <a:gd name="connsiteY2859" fmla="*/ 740901 h 6687247"/>
              <a:gd name="connsiteX2860" fmla="*/ 9192871 w 10818821"/>
              <a:gd name="connsiteY2860" fmla="*/ 688005 h 6687247"/>
              <a:gd name="connsiteX2861" fmla="*/ 9212298 w 10818821"/>
              <a:gd name="connsiteY2861" fmla="*/ 683689 h 6687247"/>
              <a:gd name="connsiteX2862" fmla="*/ 9218918 w 10818821"/>
              <a:gd name="connsiteY2862" fmla="*/ 680197 h 6687247"/>
              <a:gd name="connsiteX2863" fmla="*/ 9215666 w 10818821"/>
              <a:gd name="connsiteY2863" fmla="*/ 680878 h 6687247"/>
              <a:gd name="connsiteX2864" fmla="*/ 9310009 w 10818821"/>
              <a:gd name="connsiteY2864" fmla="*/ 619064 h 6687247"/>
              <a:gd name="connsiteX2865" fmla="*/ 9314376 w 10818821"/>
              <a:gd name="connsiteY2865" fmla="*/ 616411 h 6687247"/>
              <a:gd name="connsiteX2866" fmla="*/ 9321168 w 10818821"/>
              <a:gd name="connsiteY2866" fmla="*/ 598488 h 6687247"/>
              <a:gd name="connsiteX2867" fmla="*/ 9331887 w 10818821"/>
              <a:gd name="connsiteY2867" fmla="*/ 579266 h 6687247"/>
              <a:gd name="connsiteX2868" fmla="*/ 9410801 w 10818821"/>
              <a:gd name="connsiteY2868" fmla="*/ 537628 h 6687247"/>
              <a:gd name="connsiteX2869" fmla="*/ 9431301 w 10818821"/>
              <a:gd name="connsiteY2869" fmla="*/ 526800 h 6687247"/>
              <a:gd name="connsiteX2870" fmla="*/ 9434633 w 10818821"/>
              <a:gd name="connsiteY2870" fmla="*/ 524477 h 6687247"/>
              <a:gd name="connsiteX2871" fmla="*/ 9492366 w 10818821"/>
              <a:gd name="connsiteY2871" fmla="*/ 491959 h 6687247"/>
              <a:gd name="connsiteX2872" fmla="*/ 9534958 w 10818821"/>
              <a:gd name="connsiteY2872" fmla="*/ 475825 h 6687247"/>
              <a:gd name="connsiteX2873" fmla="*/ 9535313 w 10818821"/>
              <a:gd name="connsiteY2873" fmla="*/ 466141 h 6687247"/>
              <a:gd name="connsiteX2874" fmla="*/ 9645139 w 10818821"/>
              <a:gd name="connsiteY2874" fmla="*/ 422707 h 6687247"/>
              <a:gd name="connsiteX2875" fmla="*/ 9692267 w 10818821"/>
              <a:gd name="connsiteY2875" fmla="*/ 393009 h 6687247"/>
              <a:gd name="connsiteX2876" fmla="*/ 9734057 w 10818821"/>
              <a:gd name="connsiteY2876" fmla="*/ 380244 h 6687247"/>
              <a:gd name="connsiteX2877" fmla="*/ 9740527 w 10818821"/>
              <a:gd name="connsiteY2877" fmla="*/ 376821 h 6687247"/>
              <a:gd name="connsiteX2878" fmla="*/ 9868725 w 10818821"/>
              <a:gd name="connsiteY2878" fmla="*/ 305840 h 6687247"/>
              <a:gd name="connsiteX2879" fmla="*/ 9950550 w 10818821"/>
              <a:gd name="connsiteY2879" fmla="*/ 272727 h 6687247"/>
              <a:gd name="connsiteX2880" fmla="*/ 9951287 w 10818821"/>
              <a:gd name="connsiteY2880" fmla="*/ 268417 h 6687247"/>
              <a:gd name="connsiteX2881" fmla="*/ 9955570 w 10818821"/>
              <a:gd name="connsiteY2881" fmla="*/ 264583 h 6687247"/>
              <a:gd name="connsiteX2882" fmla="*/ 9961253 w 10818821"/>
              <a:gd name="connsiteY2882" fmla="*/ 265343 h 6687247"/>
              <a:gd name="connsiteX2883" fmla="*/ 9988221 w 10818821"/>
              <a:gd name="connsiteY2883" fmla="*/ 245915 h 6687247"/>
              <a:gd name="connsiteX2884" fmla="*/ 10017167 w 10818821"/>
              <a:gd name="connsiteY2884" fmla="*/ 234271 h 6687247"/>
              <a:gd name="connsiteX2885" fmla="*/ 10017368 w 10818821"/>
              <a:gd name="connsiteY2885" fmla="*/ 229937 h 6687247"/>
              <a:gd name="connsiteX2886" fmla="*/ 10021185 w 10818821"/>
              <a:gd name="connsiteY2886" fmla="*/ 225433 h 6687247"/>
              <a:gd name="connsiteX2887" fmla="*/ 10032030 w 10818821"/>
              <a:gd name="connsiteY2887" fmla="*/ 224918 h 6687247"/>
              <a:gd name="connsiteX2888" fmla="*/ 10028214 w 10818821"/>
              <a:gd name="connsiteY2888" fmla="*/ 229423 h 6687247"/>
              <a:gd name="connsiteX2889" fmla="*/ 10024396 w 10818821"/>
              <a:gd name="connsiteY2889" fmla="*/ 233927 h 6687247"/>
              <a:gd name="connsiteX2890" fmla="*/ 10068988 w 10818821"/>
              <a:gd name="connsiteY2890" fmla="*/ 205866 h 6687247"/>
              <a:gd name="connsiteX2891" fmla="*/ 10083046 w 10818821"/>
              <a:gd name="connsiteY2891" fmla="*/ 213847 h 6687247"/>
              <a:gd name="connsiteX2892" fmla="*/ 10272251 w 10818821"/>
              <a:gd name="connsiteY2892" fmla="*/ 101093 h 6687247"/>
              <a:gd name="connsiteX2893" fmla="*/ 10408026 w 10818821"/>
              <a:gd name="connsiteY2893" fmla="*/ 51404 h 6687247"/>
              <a:gd name="connsiteX2894" fmla="*/ 10426102 w 10818821"/>
              <a:gd name="connsiteY2894" fmla="*/ 50546 h 6687247"/>
              <a:gd name="connsiteX2895" fmla="*/ 10507045 w 10818821"/>
              <a:gd name="connsiteY2895" fmla="*/ 16437 h 6687247"/>
              <a:gd name="connsiteX2896" fmla="*/ 10561880 w 10818821"/>
              <a:gd name="connsiteY2896" fmla="*/ 860 h 6687247"/>
              <a:gd name="connsiteX2897" fmla="*/ 10579954 w 10818821"/>
              <a:gd name="connsiteY2897" fmla="*/ 0 h 668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</a:cxnLst>
            <a:rect l="l" t="t" r="r" b="b"/>
            <a:pathLst>
              <a:path w="10818821" h="6687247">
                <a:moveTo>
                  <a:pt x="1716133" y="6279123"/>
                </a:moveTo>
                <a:lnTo>
                  <a:pt x="1684134" y="6295107"/>
                </a:lnTo>
                <a:lnTo>
                  <a:pt x="1677552" y="6297494"/>
                </a:lnTo>
                <a:lnTo>
                  <a:pt x="1693681" y="6293723"/>
                </a:lnTo>
                <a:close/>
                <a:moveTo>
                  <a:pt x="1804730" y="6243559"/>
                </a:moveTo>
                <a:cubicBezTo>
                  <a:pt x="1789604" y="6250062"/>
                  <a:pt x="1788598" y="6245670"/>
                  <a:pt x="1784818" y="6247296"/>
                </a:cubicBezTo>
                <a:lnTo>
                  <a:pt x="1785691" y="6245409"/>
                </a:lnTo>
                <a:lnTo>
                  <a:pt x="1756957" y="6258732"/>
                </a:lnTo>
                <a:lnTo>
                  <a:pt x="1718502" y="6277940"/>
                </a:lnTo>
                <a:lnTo>
                  <a:pt x="1745614" y="6266567"/>
                </a:lnTo>
                <a:cubicBezTo>
                  <a:pt x="1766914" y="6259819"/>
                  <a:pt x="1788217" y="6253070"/>
                  <a:pt x="1804730" y="6243559"/>
                </a:cubicBezTo>
                <a:close/>
                <a:moveTo>
                  <a:pt x="1837446" y="6226566"/>
                </a:moveTo>
                <a:lnTo>
                  <a:pt x="1836796" y="6228261"/>
                </a:lnTo>
                <a:cubicBezTo>
                  <a:pt x="1835582" y="6230892"/>
                  <a:pt x="1835485" y="6232743"/>
                  <a:pt x="1839770" y="6233312"/>
                </a:cubicBezTo>
                <a:lnTo>
                  <a:pt x="1851475" y="6227191"/>
                </a:lnTo>
                <a:lnTo>
                  <a:pt x="1851183" y="6226799"/>
                </a:lnTo>
                <a:close/>
                <a:moveTo>
                  <a:pt x="3053799" y="6153934"/>
                </a:moveTo>
                <a:lnTo>
                  <a:pt x="3045947" y="6160134"/>
                </a:lnTo>
                <a:cubicBezTo>
                  <a:pt x="3055268" y="6173648"/>
                  <a:pt x="3065462" y="6182204"/>
                  <a:pt x="3076969" y="6185691"/>
                </a:cubicBezTo>
                <a:lnTo>
                  <a:pt x="3098751" y="6182978"/>
                </a:lnTo>
                <a:lnTo>
                  <a:pt x="3090722" y="6177401"/>
                </a:lnTo>
                <a:lnTo>
                  <a:pt x="3087158" y="6180013"/>
                </a:lnTo>
                <a:close/>
                <a:moveTo>
                  <a:pt x="3781187" y="5915338"/>
                </a:moveTo>
                <a:lnTo>
                  <a:pt x="3765791" y="5915567"/>
                </a:lnTo>
                <a:lnTo>
                  <a:pt x="3743036" y="5917688"/>
                </a:lnTo>
                <a:lnTo>
                  <a:pt x="3743498" y="5918685"/>
                </a:lnTo>
                <a:cubicBezTo>
                  <a:pt x="3745948" y="5916874"/>
                  <a:pt x="3749683" y="5917834"/>
                  <a:pt x="3748520" y="5922417"/>
                </a:cubicBezTo>
                <a:lnTo>
                  <a:pt x="3746759" y="5922960"/>
                </a:lnTo>
                <a:lnTo>
                  <a:pt x="3738598" y="5922310"/>
                </a:lnTo>
                <a:cubicBezTo>
                  <a:pt x="3739884" y="5925081"/>
                  <a:pt x="3739884" y="5925081"/>
                  <a:pt x="3739884" y="5925081"/>
                </a:cubicBezTo>
                <a:lnTo>
                  <a:pt x="3746759" y="5922960"/>
                </a:lnTo>
                <a:lnTo>
                  <a:pt x="3790280" y="5926430"/>
                </a:lnTo>
                <a:lnTo>
                  <a:pt x="3829782" y="5931778"/>
                </a:lnTo>
                <a:close/>
                <a:moveTo>
                  <a:pt x="749578" y="5356643"/>
                </a:moveTo>
                <a:lnTo>
                  <a:pt x="742101" y="5357827"/>
                </a:lnTo>
                <a:cubicBezTo>
                  <a:pt x="726082" y="5358615"/>
                  <a:pt x="709964" y="5361932"/>
                  <a:pt x="693768" y="5366189"/>
                </a:cubicBezTo>
                <a:lnTo>
                  <a:pt x="681872" y="5369605"/>
                </a:lnTo>
                <a:lnTo>
                  <a:pt x="692538" y="5367130"/>
                </a:lnTo>
                <a:cubicBezTo>
                  <a:pt x="701800" y="5366762"/>
                  <a:pt x="712953" y="5365585"/>
                  <a:pt x="723682" y="5363684"/>
                </a:cubicBezTo>
                <a:close/>
                <a:moveTo>
                  <a:pt x="862614" y="5340327"/>
                </a:moveTo>
                <a:lnTo>
                  <a:pt x="821323" y="5357616"/>
                </a:lnTo>
                <a:lnTo>
                  <a:pt x="821207" y="5357620"/>
                </a:lnTo>
                <a:cubicBezTo>
                  <a:pt x="821207" y="5357620"/>
                  <a:pt x="821207" y="5357620"/>
                  <a:pt x="817426" y="5359247"/>
                </a:cubicBezTo>
                <a:lnTo>
                  <a:pt x="821323" y="5357616"/>
                </a:lnTo>
                <a:lnTo>
                  <a:pt x="827383" y="5357376"/>
                </a:lnTo>
                <a:cubicBezTo>
                  <a:pt x="825995" y="5360385"/>
                  <a:pt x="824607" y="5363394"/>
                  <a:pt x="818431" y="5363636"/>
                </a:cubicBezTo>
                <a:cubicBezTo>
                  <a:pt x="818431" y="5363636"/>
                  <a:pt x="814649" y="5365264"/>
                  <a:pt x="814649" y="5365264"/>
                </a:cubicBezTo>
                <a:cubicBezTo>
                  <a:pt x="813262" y="5368274"/>
                  <a:pt x="815655" y="5369656"/>
                  <a:pt x="817044" y="5366646"/>
                </a:cubicBezTo>
                <a:cubicBezTo>
                  <a:pt x="830781" y="5363151"/>
                  <a:pt x="847451" y="5356586"/>
                  <a:pt x="864893" y="5349990"/>
                </a:cubicBezTo>
                <a:lnTo>
                  <a:pt x="887638" y="5342692"/>
                </a:lnTo>
                <a:lnTo>
                  <a:pt x="878418" y="5343186"/>
                </a:lnTo>
                <a:close/>
                <a:moveTo>
                  <a:pt x="6511013" y="5242861"/>
                </a:moveTo>
                <a:lnTo>
                  <a:pt x="6518011" y="5244491"/>
                </a:lnTo>
                <a:lnTo>
                  <a:pt x="6514423" y="5243335"/>
                </a:lnTo>
                <a:close/>
                <a:moveTo>
                  <a:pt x="6565989" y="5226049"/>
                </a:moveTo>
                <a:cubicBezTo>
                  <a:pt x="6563281" y="5244821"/>
                  <a:pt x="6589054" y="5234883"/>
                  <a:pt x="6581968" y="5251340"/>
                </a:cubicBezTo>
                <a:lnTo>
                  <a:pt x="6581966" y="5251345"/>
                </a:lnTo>
                <a:lnTo>
                  <a:pt x="6582303" y="5251501"/>
                </a:lnTo>
                <a:cubicBezTo>
                  <a:pt x="6587585" y="5253517"/>
                  <a:pt x="6592812" y="5255052"/>
                  <a:pt x="6596907" y="5255513"/>
                </a:cubicBezTo>
                <a:cubicBezTo>
                  <a:pt x="6591540" y="5249853"/>
                  <a:pt x="6599728" y="5250776"/>
                  <a:pt x="6599289" y="5246936"/>
                </a:cubicBezTo>
                <a:cubicBezTo>
                  <a:pt x="6603380" y="5247398"/>
                  <a:pt x="6602993" y="5249879"/>
                  <a:pt x="6607916" y="5251699"/>
                </a:cubicBezTo>
                <a:cubicBezTo>
                  <a:pt x="6614884" y="5253743"/>
                  <a:pt x="6599728" y="5250776"/>
                  <a:pt x="6606311" y="5255308"/>
                </a:cubicBezTo>
                <a:cubicBezTo>
                  <a:pt x="6625173" y="5261219"/>
                  <a:pt x="6640717" y="5261703"/>
                  <a:pt x="6659191" y="5270098"/>
                </a:cubicBezTo>
                <a:lnTo>
                  <a:pt x="6663732" y="5269712"/>
                </a:lnTo>
                <a:lnTo>
                  <a:pt x="6644690" y="5265476"/>
                </a:lnTo>
                <a:cubicBezTo>
                  <a:pt x="6617613" y="5256307"/>
                  <a:pt x="6591320" y="5243660"/>
                  <a:pt x="6565989" y="5226049"/>
                </a:cubicBezTo>
                <a:close/>
                <a:moveTo>
                  <a:pt x="6361961" y="5221010"/>
                </a:moveTo>
                <a:lnTo>
                  <a:pt x="6373204" y="5224942"/>
                </a:lnTo>
                <a:lnTo>
                  <a:pt x="6373873" y="5224575"/>
                </a:lnTo>
                <a:close/>
                <a:moveTo>
                  <a:pt x="567978" y="5042539"/>
                </a:moveTo>
                <a:lnTo>
                  <a:pt x="565766" y="5042888"/>
                </a:lnTo>
                <a:lnTo>
                  <a:pt x="542587" y="5046729"/>
                </a:lnTo>
                <a:lnTo>
                  <a:pt x="536542" y="5050958"/>
                </a:lnTo>
                <a:cubicBezTo>
                  <a:pt x="536542" y="5050958"/>
                  <a:pt x="532762" y="5052583"/>
                  <a:pt x="532762" y="5052583"/>
                </a:cubicBezTo>
                <a:cubicBezTo>
                  <a:pt x="531372" y="5055591"/>
                  <a:pt x="533767" y="5056975"/>
                  <a:pt x="535152" y="5053965"/>
                </a:cubicBezTo>
                <a:close/>
                <a:moveTo>
                  <a:pt x="6871802" y="5033453"/>
                </a:moveTo>
                <a:lnTo>
                  <a:pt x="6870005" y="5039193"/>
                </a:lnTo>
                <a:cubicBezTo>
                  <a:pt x="6867666" y="5042558"/>
                  <a:pt x="6867885" y="5041133"/>
                  <a:pt x="6869691" y="5037265"/>
                </a:cubicBezTo>
                <a:close/>
                <a:moveTo>
                  <a:pt x="84986" y="5001278"/>
                </a:moveTo>
                <a:lnTo>
                  <a:pt x="83967" y="5001306"/>
                </a:lnTo>
                <a:lnTo>
                  <a:pt x="84358" y="5001591"/>
                </a:lnTo>
                <a:close/>
                <a:moveTo>
                  <a:pt x="6925660" y="4986242"/>
                </a:moveTo>
                <a:lnTo>
                  <a:pt x="6924120" y="4987132"/>
                </a:lnTo>
                <a:lnTo>
                  <a:pt x="6925809" y="4987426"/>
                </a:lnTo>
                <a:close/>
                <a:moveTo>
                  <a:pt x="126561" y="4955743"/>
                </a:moveTo>
                <a:lnTo>
                  <a:pt x="119790" y="4955810"/>
                </a:lnTo>
                <a:lnTo>
                  <a:pt x="119414" y="4955847"/>
                </a:lnTo>
                <a:close/>
                <a:moveTo>
                  <a:pt x="6763933" y="4909831"/>
                </a:moveTo>
                <a:cubicBezTo>
                  <a:pt x="6758375" y="4910259"/>
                  <a:pt x="6751637" y="4913428"/>
                  <a:pt x="6751463" y="4920072"/>
                </a:cubicBezTo>
                <a:cubicBezTo>
                  <a:pt x="6749102" y="4925557"/>
                  <a:pt x="6753305" y="4934517"/>
                  <a:pt x="6758862" y="4934088"/>
                </a:cubicBezTo>
                <a:cubicBezTo>
                  <a:pt x="6806224" y="4936416"/>
                  <a:pt x="6844755" y="4966271"/>
                  <a:pt x="6887276" y="4980716"/>
                </a:cubicBezTo>
                <a:lnTo>
                  <a:pt x="6888421" y="4980915"/>
                </a:lnTo>
                <a:lnTo>
                  <a:pt x="6894792" y="4960858"/>
                </a:lnTo>
                <a:cubicBezTo>
                  <a:pt x="6898043" y="4951122"/>
                  <a:pt x="6901204" y="4942056"/>
                  <a:pt x="6903986" y="4934776"/>
                </a:cubicBezTo>
                <a:lnTo>
                  <a:pt x="6905378" y="4931682"/>
                </a:lnTo>
                <a:lnTo>
                  <a:pt x="6785990" y="4914766"/>
                </a:lnTo>
                <a:cubicBezTo>
                  <a:pt x="6779425" y="4911293"/>
                  <a:pt x="6771679" y="4910562"/>
                  <a:pt x="6763933" y="4909831"/>
                </a:cubicBezTo>
                <a:close/>
                <a:moveTo>
                  <a:pt x="349353" y="4903703"/>
                </a:moveTo>
                <a:lnTo>
                  <a:pt x="346655" y="4904335"/>
                </a:lnTo>
                <a:lnTo>
                  <a:pt x="340428" y="4906821"/>
                </a:lnTo>
                <a:close/>
                <a:moveTo>
                  <a:pt x="406625" y="4883545"/>
                </a:moveTo>
                <a:lnTo>
                  <a:pt x="388939" y="4888891"/>
                </a:lnTo>
                <a:lnTo>
                  <a:pt x="385504" y="4891074"/>
                </a:lnTo>
                <a:lnTo>
                  <a:pt x="404195" y="4884545"/>
                </a:lnTo>
                <a:close/>
                <a:moveTo>
                  <a:pt x="288821" y="4844939"/>
                </a:moveTo>
                <a:lnTo>
                  <a:pt x="284620" y="4845963"/>
                </a:lnTo>
                <a:lnTo>
                  <a:pt x="288134" y="4846431"/>
                </a:lnTo>
                <a:close/>
                <a:moveTo>
                  <a:pt x="6925479" y="4843231"/>
                </a:moveTo>
                <a:lnTo>
                  <a:pt x="6910643" y="4844032"/>
                </a:lnTo>
                <a:lnTo>
                  <a:pt x="6921342" y="4850304"/>
                </a:lnTo>
                <a:lnTo>
                  <a:pt x="6922944" y="4850995"/>
                </a:lnTo>
                <a:close/>
                <a:moveTo>
                  <a:pt x="474530" y="4831782"/>
                </a:moveTo>
                <a:lnTo>
                  <a:pt x="424165" y="4854885"/>
                </a:lnTo>
                <a:cubicBezTo>
                  <a:pt x="406115" y="4862339"/>
                  <a:pt x="388391" y="4869031"/>
                  <a:pt x="370807" y="4876264"/>
                </a:cubicBezTo>
                <a:lnTo>
                  <a:pt x="322169" y="4899079"/>
                </a:lnTo>
                <a:lnTo>
                  <a:pt x="322053" y="4899088"/>
                </a:lnTo>
                <a:cubicBezTo>
                  <a:pt x="322053" y="4899088"/>
                  <a:pt x="322053" y="4899088"/>
                  <a:pt x="318314" y="4900886"/>
                </a:cubicBezTo>
                <a:lnTo>
                  <a:pt x="322169" y="4899079"/>
                </a:lnTo>
                <a:lnTo>
                  <a:pt x="328239" y="4898555"/>
                </a:lnTo>
                <a:cubicBezTo>
                  <a:pt x="326948" y="4901615"/>
                  <a:pt x="325653" y="4904676"/>
                  <a:pt x="319468" y="4905209"/>
                </a:cubicBezTo>
                <a:cubicBezTo>
                  <a:pt x="319468" y="4905209"/>
                  <a:pt x="315728" y="4907007"/>
                  <a:pt x="315728" y="4907007"/>
                </a:cubicBezTo>
                <a:cubicBezTo>
                  <a:pt x="314435" y="4910068"/>
                  <a:pt x="316881" y="4911331"/>
                  <a:pt x="318173" y="4908270"/>
                </a:cubicBezTo>
                <a:cubicBezTo>
                  <a:pt x="345503" y="4900013"/>
                  <a:pt x="384187" y="4878978"/>
                  <a:pt x="417700" y="4870188"/>
                </a:cubicBezTo>
                <a:cubicBezTo>
                  <a:pt x="419500" y="4872979"/>
                  <a:pt x="421334" y="4873928"/>
                  <a:pt x="421622" y="4875007"/>
                </a:cubicBezTo>
                <a:lnTo>
                  <a:pt x="417917" y="4878899"/>
                </a:lnTo>
                <a:lnTo>
                  <a:pt x="448953" y="4866128"/>
                </a:lnTo>
                <a:cubicBezTo>
                  <a:pt x="455654" y="4861314"/>
                  <a:pt x="461794" y="4855319"/>
                  <a:pt x="467111" y="4847683"/>
                </a:cubicBezTo>
                <a:close/>
                <a:moveTo>
                  <a:pt x="7573054" y="4807733"/>
                </a:moveTo>
                <a:lnTo>
                  <a:pt x="7560558" y="4816158"/>
                </a:lnTo>
                <a:lnTo>
                  <a:pt x="7567156" y="4812760"/>
                </a:lnTo>
                <a:close/>
                <a:moveTo>
                  <a:pt x="503657" y="4778149"/>
                </a:moveTo>
                <a:lnTo>
                  <a:pt x="496042" y="4780298"/>
                </a:lnTo>
                <a:lnTo>
                  <a:pt x="483748" y="4784620"/>
                </a:lnTo>
                <a:lnTo>
                  <a:pt x="434576" y="4805206"/>
                </a:lnTo>
                <a:lnTo>
                  <a:pt x="434462" y="4805213"/>
                </a:lnTo>
                <a:cubicBezTo>
                  <a:pt x="434462" y="4805213"/>
                  <a:pt x="434462" y="4805213"/>
                  <a:pt x="430680" y="4806838"/>
                </a:cubicBezTo>
                <a:lnTo>
                  <a:pt x="434576" y="4805206"/>
                </a:lnTo>
                <a:lnTo>
                  <a:pt x="440637" y="4804967"/>
                </a:lnTo>
                <a:cubicBezTo>
                  <a:pt x="439249" y="4807975"/>
                  <a:pt x="437862" y="4810986"/>
                  <a:pt x="431685" y="4811229"/>
                </a:cubicBezTo>
                <a:cubicBezTo>
                  <a:pt x="431685" y="4811229"/>
                  <a:pt x="427904" y="4812856"/>
                  <a:pt x="427904" y="4812856"/>
                </a:cubicBezTo>
                <a:cubicBezTo>
                  <a:pt x="426517" y="4815863"/>
                  <a:pt x="428910" y="4817245"/>
                  <a:pt x="430299" y="4814238"/>
                </a:cubicBezTo>
                <a:lnTo>
                  <a:pt x="464201" y="4802434"/>
                </a:lnTo>
                <a:lnTo>
                  <a:pt x="465995" y="4798192"/>
                </a:lnTo>
                <a:cubicBezTo>
                  <a:pt x="476566" y="4794332"/>
                  <a:pt x="482498" y="4790870"/>
                  <a:pt x="488123" y="4787250"/>
                </a:cubicBezTo>
                <a:close/>
                <a:moveTo>
                  <a:pt x="516505" y="4777657"/>
                </a:moveTo>
                <a:lnTo>
                  <a:pt x="513621" y="4785970"/>
                </a:lnTo>
                <a:lnTo>
                  <a:pt x="513742" y="4786158"/>
                </a:lnTo>
                <a:lnTo>
                  <a:pt x="523070" y="4783166"/>
                </a:lnTo>
                <a:close/>
                <a:moveTo>
                  <a:pt x="513710" y="4775312"/>
                </a:moveTo>
                <a:lnTo>
                  <a:pt x="512357" y="4775694"/>
                </a:lnTo>
                <a:lnTo>
                  <a:pt x="514367" y="4775863"/>
                </a:lnTo>
                <a:close/>
                <a:moveTo>
                  <a:pt x="7802307" y="4645644"/>
                </a:moveTo>
                <a:lnTo>
                  <a:pt x="7756284" y="4679347"/>
                </a:lnTo>
                <a:lnTo>
                  <a:pt x="7755700" y="4680181"/>
                </a:lnTo>
                <a:lnTo>
                  <a:pt x="7752086" y="4684024"/>
                </a:lnTo>
                <a:lnTo>
                  <a:pt x="7751914" y="4684032"/>
                </a:lnTo>
                <a:cubicBezTo>
                  <a:pt x="7751508" y="4684158"/>
                  <a:pt x="7751047" y="4684498"/>
                  <a:pt x="7750828" y="4685362"/>
                </a:cubicBezTo>
                <a:lnTo>
                  <a:pt x="7752086" y="4684024"/>
                </a:lnTo>
                <a:lnTo>
                  <a:pt x="7752674" y="4683998"/>
                </a:lnTo>
                <a:cubicBezTo>
                  <a:pt x="7752893" y="4683135"/>
                  <a:pt x="7753352" y="4682793"/>
                  <a:pt x="7753705" y="4682884"/>
                </a:cubicBezTo>
                <a:lnTo>
                  <a:pt x="7753867" y="4683523"/>
                </a:lnTo>
                <a:lnTo>
                  <a:pt x="7725055" y="4709166"/>
                </a:lnTo>
                <a:lnTo>
                  <a:pt x="7738917" y="4702032"/>
                </a:lnTo>
                <a:cubicBezTo>
                  <a:pt x="7743919" y="4694127"/>
                  <a:pt x="7754549" y="4687669"/>
                  <a:pt x="7763772" y="4680849"/>
                </a:cubicBezTo>
                <a:cubicBezTo>
                  <a:pt x="7774401" y="4674392"/>
                  <a:pt x="7785031" y="4667935"/>
                  <a:pt x="7792846" y="4660752"/>
                </a:cubicBezTo>
                <a:cubicBezTo>
                  <a:pt x="7785469" y="4666207"/>
                  <a:pt x="7784499" y="4664122"/>
                  <a:pt x="7782656" y="4665485"/>
                </a:cubicBezTo>
                <a:cubicBezTo>
                  <a:pt x="7784939" y="4662396"/>
                  <a:pt x="7783529" y="4662034"/>
                  <a:pt x="7783966" y="4660311"/>
                </a:cubicBezTo>
                <a:cubicBezTo>
                  <a:pt x="7789282" y="4657079"/>
                  <a:pt x="7792158" y="4654605"/>
                  <a:pt x="7794859" y="4652080"/>
                </a:cubicBezTo>
                <a:close/>
                <a:moveTo>
                  <a:pt x="7602324" y="4603847"/>
                </a:moveTo>
                <a:lnTo>
                  <a:pt x="7592129" y="4608243"/>
                </a:lnTo>
                <a:lnTo>
                  <a:pt x="7589182" y="4609948"/>
                </a:lnTo>
                <a:close/>
                <a:moveTo>
                  <a:pt x="7876353" y="4599698"/>
                </a:moveTo>
                <a:lnTo>
                  <a:pt x="7863201" y="4605196"/>
                </a:lnTo>
                <a:cubicBezTo>
                  <a:pt x="7847285" y="4614524"/>
                  <a:pt x="7827767" y="4627563"/>
                  <a:pt x="7807921" y="4641533"/>
                </a:cubicBezTo>
                <a:lnTo>
                  <a:pt x="7805224" y="4643511"/>
                </a:lnTo>
                <a:lnTo>
                  <a:pt x="7809353" y="4642940"/>
                </a:lnTo>
                <a:cubicBezTo>
                  <a:pt x="7809885" y="4646753"/>
                  <a:pt x="7805758" y="4651206"/>
                  <a:pt x="7810417" y="4650565"/>
                </a:cubicBezTo>
                <a:cubicBezTo>
                  <a:pt x="7820078" y="4642021"/>
                  <a:pt x="7826049" y="4636203"/>
                  <a:pt x="7835271" y="4629384"/>
                </a:cubicBezTo>
                <a:cubicBezTo>
                  <a:pt x="7842649" y="4623928"/>
                  <a:pt x="7850465" y="4616747"/>
                  <a:pt x="7864783" y="4607561"/>
                </a:cubicBezTo>
                <a:cubicBezTo>
                  <a:pt x="7864783" y="4607561"/>
                  <a:pt x="7865754" y="4609649"/>
                  <a:pt x="7867598" y="4608285"/>
                </a:cubicBezTo>
                <a:cubicBezTo>
                  <a:pt x="7872646" y="4603149"/>
                  <a:pt x="7874600" y="4601355"/>
                  <a:pt x="7876324" y="4599729"/>
                </a:cubicBezTo>
                <a:close/>
                <a:moveTo>
                  <a:pt x="6903849" y="4598716"/>
                </a:moveTo>
                <a:lnTo>
                  <a:pt x="6835200" y="4644458"/>
                </a:lnTo>
                <a:cubicBezTo>
                  <a:pt x="6774379" y="4679631"/>
                  <a:pt x="6717763" y="4723763"/>
                  <a:pt x="6683690" y="4796661"/>
                </a:cubicBezTo>
                <a:cubicBezTo>
                  <a:pt x="6678968" y="4807631"/>
                  <a:pt x="6667852" y="4808486"/>
                  <a:pt x="6663128" y="4819457"/>
                </a:cubicBezTo>
                <a:cubicBezTo>
                  <a:pt x="6685845" y="4841579"/>
                  <a:pt x="6709085" y="4843770"/>
                  <a:pt x="6736211" y="4824447"/>
                </a:cubicBezTo>
                <a:cubicBezTo>
                  <a:pt x="6747499" y="4816949"/>
                  <a:pt x="6755419" y="4811035"/>
                  <a:pt x="6765181" y="4819568"/>
                </a:cubicBezTo>
                <a:cubicBezTo>
                  <a:pt x="6776539" y="4830628"/>
                  <a:pt x="6790849" y="4834833"/>
                  <a:pt x="6805604" y="4838008"/>
                </a:cubicBezTo>
                <a:lnTo>
                  <a:pt x="6831001" y="4845241"/>
                </a:lnTo>
                <a:lnTo>
                  <a:pt x="6810596" y="4790298"/>
                </a:lnTo>
                <a:lnTo>
                  <a:pt x="6822241" y="4783562"/>
                </a:lnTo>
                <a:cubicBezTo>
                  <a:pt x="6827784" y="4780353"/>
                  <a:pt x="6827784" y="4780353"/>
                  <a:pt x="6837144" y="4766892"/>
                </a:cubicBezTo>
                <a:lnTo>
                  <a:pt x="6830287" y="4746726"/>
                </a:lnTo>
                <a:cubicBezTo>
                  <a:pt x="6831978" y="4741938"/>
                  <a:pt x="6855655" y="4694470"/>
                  <a:pt x="6878909" y="4648201"/>
                </a:cubicBezTo>
                <a:close/>
                <a:moveTo>
                  <a:pt x="8099411" y="4271076"/>
                </a:moveTo>
                <a:lnTo>
                  <a:pt x="8098538" y="4271914"/>
                </a:lnTo>
                <a:lnTo>
                  <a:pt x="8099709" y="4271369"/>
                </a:lnTo>
                <a:close/>
                <a:moveTo>
                  <a:pt x="780140" y="4252375"/>
                </a:moveTo>
                <a:lnTo>
                  <a:pt x="771849" y="4252686"/>
                </a:lnTo>
                <a:cubicBezTo>
                  <a:pt x="763889" y="4253594"/>
                  <a:pt x="758160" y="4254481"/>
                  <a:pt x="753014" y="4256804"/>
                </a:cubicBezTo>
                <a:lnTo>
                  <a:pt x="740790" y="4266960"/>
                </a:lnTo>
                <a:lnTo>
                  <a:pt x="754859" y="4260435"/>
                </a:lnTo>
                <a:close/>
                <a:moveTo>
                  <a:pt x="8328676" y="4104594"/>
                </a:moveTo>
                <a:lnTo>
                  <a:pt x="8322709" y="4107991"/>
                </a:lnTo>
                <a:cubicBezTo>
                  <a:pt x="8307044" y="4115097"/>
                  <a:pt x="8290127" y="4120967"/>
                  <a:pt x="8279961" y="4131083"/>
                </a:cubicBezTo>
                <a:cubicBezTo>
                  <a:pt x="8243938" y="4167594"/>
                  <a:pt x="8169079" y="4210908"/>
                  <a:pt x="8109326" y="4261570"/>
                </a:cubicBezTo>
                <a:lnTo>
                  <a:pt x="8107353" y="4263462"/>
                </a:lnTo>
                <a:lnTo>
                  <a:pt x="8107524" y="4264188"/>
                </a:lnTo>
                <a:cubicBezTo>
                  <a:pt x="8126501" y="4254361"/>
                  <a:pt x="8139851" y="4243091"/>
                  <a:pt x="8159798" y="4235350"/>
                </a:cubicBezTo>
                <a:cubicBezTo>
                  <a:pt x="8164798" y="4227447"/>
                  <a:pt x="8175429" y="4220988"/>
                  <a:pt x="8184651" y="4214170"/>
                </a:cubicBezTo>
                <a:cubicBezTo>
                  <a:pt x="8195281" y="4207710"/>
                  <a:pt x="8205911" y="4201253"/>
                  <a:pt x="8213725" y="4194073"/>
                </a:cubicBezTo>
                <a:cubicBezTo>
                  <a:pt x="8206348" y="4199528"/>
                  <a:pt x="8205378" y="4197440"/>
                  <a:pt x="8203535" y="4198803"/>
                </a:cubicBezTo>
                <a:cubicBezTo>
                  <a:pt x="8205816" y="4195715"/>
                  <a:pt x="8204409" y="4195353"/>
                  <a:pt x="8204845" y="4193628"/>
                </a:cubicBezTo>
                <a:cubicBezTo>
                  <a:pt x="8215476" y="4187170"/>
                  <a:pt x="8216352" y="4183718"/>
                  <a:pt x="8225575" y="4176900"/>
                </a:cubicBezTo>
                <a:cubicBezTo>
                  <a:pt x="8226981" y="4177262"/>
                  <a:pt x="8228389" y="4177623"/>
                  <a:pt x="8230232" y="4176259"/>
                </a:cubicBezTo>
                <a:cubicBezTo>
                  <a:pt x="8230766" y="4180070"/>
                  <a:pt x="8226638" y="4184524"/>
                  <a:pt x="8231296" y="4183882"/>
                </a:cubicBezTo>
                <a:cubicBezTo>
                  <a:pt x="8240956" y="4175340"/>
                  <a:pt x="8246928" y="4169522"/>
                  <a:pt x="8256151" y="4162703"/>
                </a:cubicBezTo>
                <a:cubicBezTo>
                  <a:pt x="8263527" y="4157247"/>
                  <a:pt x="8271343" y="4150068"/>
                  <a:pt x="8285661" y="4140881"/>
                </a:cubicBezTo>
                <a:cubicBezTo>
                  <a:pt x="8285661" y="4140881"/>
                  <a:pt x="8286633" y="4142968"/>
                  <a:pt x="8288477" y="4141603"/>
                </a:cubicBezTo>
                <a:cubicBezTo>
                  <a:pt x="8298572" y="4131334"/>
                  <a:pt x="8296292" y="4134423"/>
                  <a:pt x="8304545" y="4125517"/>
                </a:cubicBezTo>
                <a:cubicBezTo>
                  <a:pt x="8308234" y="4122788"/>
                  <a:pt x="8311922" y="4120062"/>
                  <a:pt x="8317458" y="4115969"/>
                </a:cubicBezTo>
                <a:close/>
                <a:moveTo>
                  <a:pt x="8883518" y="3795676"/>
                </a:moveTo>
                <a:lnTo>
                  <a:pt x="8872237" y="3803530"/>
                </a:lnTo>
                <a:lnTo>
                  <a:pt x="8876881" y="3802071"/>
                </a:lnTo>
                <a:lnTo>
                  <a:pt x="8882760" y="3798538"/>
                </a:lnTo>
                <a:close/>
                <a:moveTo>
                  <a:pt x="8923525" y="3771786"/>
                </a:moveTo>
                <a:lnTo>
                  <a:pt x="8922814" y="3772099"/>
                </a:lnTo>
                <a:lnTo>
                  <a:pt x="8921939" y="3773079"/>
                </a:lnTo>
                <a:lnTo>
                  <a:pt x="8911592" y="3781950"/>
                </a:lnTo>
                <a:lnTo>
                  <a:pt x="8921756" y="3776472"/>
                </a:lnTo>
                <a:lnTo>
                  <a:pt x="8925464" y="3775961"/>
                </a:lnTo>
                <a:cubicBezTo>
                  <a:pt x="8925464" y="3775961"/>
                  <a:pt x="8925464" y="3775961"/>
                  <a:pt x="8925902" y="3774237"/>
                </a:cubicBezTo>
                <a:lnTo>
                  <a:pt x="8921756" y="3776472"/>
                </a:lnTo>
                <a:lnTo>
                  <a:pt x="8920805" y="3776602"/>
                </a:lnTo>
                <a:cubicBezTo>
                  <a:pt x="8919836" y="3774516"/>
                  <a:pt x="8921681" y="3773151"/>
                  <a:pt x="8923087" y="3773513"/>
                </a:cubicBezTo>
                <a:cubicBezTo>
                  <a:pt x="8923525" y="3771786"/>
                  <a:pt x="8923525" y="3771786"/>
                  <a:pt x="8923525" y="3771786"/>
                </a:cubicBezTo>
                <a:close/>
                <a:moveTo>
                  <a:pt x="8960891" y="3741793"/>
                </a:moveTo>
                <a:lnTo>
                  <a:pt x="8952330" y="3747756"/>
                </a:lnTo>
                <a:lnTo>
                  <a:pt x="8962261" y="3743145"/>
                </a:lnTo>
                <a:close/>
                <a:moveTo>
                  <a:pt x="9076278" y="3665849"/>
                </a:moveTo>
                <a:cubicBezTo>
                  <a:pt x="9068900" y="3671304"/>
                  <a:pt x="9067931" y="3669216"/>
                  <a:pt x="9066085" y="3670581"/>
                </a:cubicBezTo>
                <a:lnTo>
                  <a:pt x="9066807" y="3667742"/>
                </a:lnTo>
                <a:lnTo>
                  <a:pt x="9044826" y="3683344"/>
                </a:lnTo>
                <a:lnTo>
                  <a:pt x="8969962" y="3735477"/>
                </a:lnTo>
                <a:lnTo>
                  <a:pt x="8970076" y="3735964"/>
                </a:lnTo>
                <a:cubicBezTo>
                  <a:pt x="8989054" y="3726137"/>
                  <a:pt x="9002404" y="3714866"/>
                  <a:pt x="9022349" y="3707126"/>
                </a:cubicBezTo>
                <a:cubicBezTo>
                  <a:pt x="9027351" y="3699222"/>
                  <a:pt x="9037982" y="3692765"/>
                  <a:pt x="9047204" y="3685944"/>
                </a:cubicBezTo>
                <a:cubicBezTo>
                  <a:pt x="9057833" y="3679486"/>
                  <a:pt x="9068463" y="3673029"/>
                  <a:pt x="9076278" y="3665849"/>
                </a:cubicBezTo>
                <a:close/>
                <a:moveTo>
                  <a:pt x="9192745" y="3574833"/>
                </a:moveTo>
                <a:lnTo>
                  <a:pt x="9132732" y="3620944"/>
                </a:lnTo>
                <a:lnTo>
                  <a:pt x="9092515" y="3649491"/>
                </a:lnTo>
                <a:lnTo>
                  <a:pt x="9091769" y="3653517"/>
                </a:lnTo>
                <a:cubicBezTo>
                  <a:pt x="9091386" y="3655028"/>
                  <a:pt x="9091520" y="3655980"/>
                  <a:pt x="9093848" y="3655660"/>
                </a:cubicBezTo>
                <a:cubicBezTo>
                  <a:pt x="9103508" y="3647115"/>
                  <a:pt x="9109478" y="3641300"/>
                  <a:pt x="9118703" y="3634480"/>
                </a:cubicBezTo>
                <a:cubicBezTo>
                  <a:pt x="9126080" y="3629023"/>
                  <a:pt x="9133895" y="3621841"/>
                  <a:pt x="9148215" y="3612657"/>
                </a:cubicBezTo>
                <a:cubicBezTo>
                  <a:pt x="9148215" y="3612657"/>
                  <a:pt x="9149183" y="3614744"/>
                  <a:pt x="9151028" y="3613379"/>
                </a:cubicBezTo>
                <a:cubicBezTo>
                  <a:pt x="9161127" y="3603110"/>
                  <a:pt x="9158844" y="3606199"/>
                  <a:pt x="9167097" y="3597292"/>
                </a:cubicBezTo>
                <a:cubicBezTo>
                  <a:pt x="9170786" y="3594565"/>
                  <a:pt x="9174478" y="3591837"/>
                  <a:pt x="9180011" y="3587745"/>
                </a:cubicBezTo>
                <a:close/>
                <a:moveTo>
                  <a:pt x="2254006" y="2738088"/>
                </a:moveTo>
                <a:cubicBezTo>
                  <a:pt x="2239903" y="2744636"/>
                  <a:pt x="2224570" y="2747471"/>
                  <a:pt x="2208181" y="2750112"/>
                </a:cubicBezTo>
                <a:lnTo>
                  <a:pt x="2164224" y="2759256"/>
                </a:lnTo>
                <a:lnTo>
                  <a:pt x="2157466" y="2758021"/>
                </a:lnTo>
                <a:cubicBezTo>
                  <a:pt x="2157466" y="2758021"/>
                  <a:pt x="2157466" y="2758021"/>
                  <a:pt x="2155984" y="2760970"/>
                </a:cubicBezTo>
                <a:lnTo>
                  <a:pt x="2164224" y="2759256"/>
                </a:lnTo>
                <a:lnTo>
                  <a:pt x="2165957" y="2759574"/>
                </a:lnTo>
                <a:cubicBezTo>
                  <a:pt x="2166811" y="2764025"/>
                  <a:pt x="2162993" y="2765475"/>
                  <a:pt x="2160657" y="2763974"/>
                </a:cubicBezTo>
                <a:cubicBezTo>
                  <a:pt x="2159174" y="2766926"/>
                  <a:pt x="2159174" y="2766926"/>
                  <a:pt x="2159174" y="2766926"/>
                </a:cubicBezTo>
                <a:lnTo>
                  <a:pt x="2210194" y="2763252"/>
                </a:lnTo>
                <a:lnTo>
                  <a:pt x="2221106" y="2760726"/>
                </a:lnTo>
                <a:lnTo>
                  <a:pt x="2225247" y="2761228"/>
                </a:lnTo>
                <a:lnTo>
                  <a:pt x="2251558" y="2757028"/>
                </a:lnTo>
                <a:lnTo>
                  <a:pt x="2257278" y="2747852"/>
                </a:lnTo>
                <a:lnTo>
                  <a:pt x="2261639" y="2738107"/>
                </a:lnTo>
                <a:close/>
                <a:moveTo>
                  <a:pt x="9881491" y="2309741"/>
                </a:moveTo>
                <a:lnTo>
                  <a:pt x="9829842" y="2342234"/>
                </a:lnTo>
                <a:lnTo>
                  <a:pt x="9824375" y="2337923"/>
                </a:lnTo>
                <a:lnTo>
                  <a:pt x="9797348" y="2354206"/>
                </a:lnTo>
                <a:lnTo>
                  <a:pt x="9792951" y="2384958"/>
                </a:lnTo>
                <a:lnTo>
                  <a:pt x="9824671" y="2363497"/>
                </a:lnTo>
                <a:lnTo>
                  <a:pt x="9888753" y="2320899"/>
                </a:lnTo>
                <a:lnTo>
                  <a:pt x="9888128" y="2319411"/>
                </a:lnTo>
                <a:close/>
                <a:moveTo>
                  <a:pt x="9721434" y="2134287"/>
                </a:moveTo>
                <a:lnTo>
                  <a:pt x="9719845" y="2135252"/>
                </a:lnTo>
                <a:lnTo>
                  <a:pt x="9710549" y="2140183"/>
                </a:lnTo>
                <a:lnTo>
                  <a:pt x="9711118" y="2141581"/>
                </a:lnTo>
                <a:close/>
                <a:moveTo>
                  <a:pt x="9717379" y="2086822"/>
                </a:moveTo>
                <a:cubicBezTo>
                  <a:pt x="9716511" y="2086612"/>
                  <a:pt x="9715385" y="2087465"/>
                  <a:pt x="9714868" y="2089591"/>
                </a:cubicBezTo>
                <a:lnTo>
                  <a:pt x="9675154" y="2115830"/>
                </a:lnTo>
                <a:lnTo>
                  <a:pt x="9677075" y="2121476"/>
                </a:lnTo>
                <a:lnTo>
                  <a:pt x="9694265" y="2111531"/>
                </a:lnTo>
                <a:lnTo>
                  <a:pt x="9695290" y="2114547"/>
                </a:lnTo>
                <a:lnTo>
                  <a:pt x="9711618" y="2102396"/>
                </a:lnTo>
                <a:lnTo>
                  <a:pt x="9711766" y="2102350"/>
                </a:lnTo>
                <a:cubicBezTo>
                  <a:pt x="9711766" y="2102350"/>
                  <a:pt x="9711766" y="2102350"/>
                  <a:pt x="9716271" y="2098936"/>
                </a:cubicBezTo>
                <a:lnTo>
                  <a:pt x="9711618" y="2102396"/>
                </a:lnTo>
                <a:lnTo>
                  <a:pt x="9703787" y="2104926"/>
                </a:lnTo>
                <a:cubicBezTo>
                  <a:pt x="9704821" y="2100673"/>
                  <a:pt x="9705855" y="2096421"/>
                  <a:pt x="9713835" y="2093844"/>
                </a:cubicBezTo>
                <a:cubicBezTo>
                  <a:pt x="9713835" y="2093844"/>
                  <a:pt x="9718341" y="2090430"/>
                  <a:pt x="9718341" y="2090430"/>
                </a:cubicBezTo>
                <a:cubicBezTo>
                  <a:pt x="9718857" y="2088304"/>
                  <a:pt x="9718247" y="2087031"/>
                  <a:pt x="9717379" y="2086822"/>
                </a:cubicBezTo>
                <a:close/>
                <a:moveTo>
                  <a:pt x="9264960" y="2070860"/>
                </a:moveTo>
                <a:lnTo>
                  <a:pt x="9212902" y="2099776"/>
                </a:lnTo>
                <a:lnTo>
                  <a:pt x="9203789" y="2101161"/>
                </a:lnTo>
                <a:cubicBezTo>
                  <a:pt x="9203789" y="2101161"/>
                  <a:pt x="9203789" y="2101161"/>
                  <a:pt x="9202754" y="2105412"/>
                </a:cubicBezTo>
                <a:lnTo>
                  <a:pt x="9212902" y="2099776"/>
                </a:lnTo>
                <a:lnTo>
                  <a:pt x="9215238" y="2099421"/>
                </a:lnTo>
                <a:cubicBezTo>
                  <a:pt x="9217675" y="2104514"/>
                  <a:pt x="9213170" y="2107926"/>
                  <a:pt x="9209697" y="2107089"/>
                </a:cubicBezTo>
                <a:lnTo>
                  <a:pt x="9209195" y="2109154"/>
                </a:lnTo>
                <a:lnTo>
                  <a:pt x="9211284" y="2110277"/>
                </a:lnTo>
                <a:lnTo>
                  <a:pt x="9220988" y="2106330"/>
                </a:lnTo>
                <a:lnTo>
                  <a:pt x="9242309" y="2089448"/>
                </a:lnTo>
                <a:close/>
                <a:moveTo>
                  <a:pt x="9326429" y="2053241"/>
                </a:moveTo>
                <a:cubicBezTo>
                  <a:pt x="9325561" y="2053032"/>
                  <a:pt x="9324434" y="2053885"/>
                  <a:pt x="9323916" y="2056012"/>
                </a:cubicBezTo>
                <a:lnTo>
                  <a:pt x="9297452" y="2073496"/>
                </a:lnTo>
                <a:lnTo>
                  <a:pt x="9322082" y="2061150"/>
                </a:lnTo>
                <a:lnTo>
                  <a:pt x="9322884" y="2060264"/>
                </a:lnTo>
                <a:cubicBezTo>
                  <a:pt x="9322884" y="2060264"/>
                  <a:pt x="9327389" y="2056849"/>
                  <a:pt x="9327389" y="2056849"/>
                </a:cubicBezTo>
                <a:cubicBezTo>
                  <a:pt x="9327906" y="2054724"/>
                  <a:pt x="9327297" y="2053451"/>
                  <a:pt x="9326429" y="2053241"/>
                </a:cubicBezTo>
                <a:close/>
                <a:moveTo>
                  <a:pt x="9378021" y="1987109"/>
                </a:moveTo>
                <a:cubicBezTo>
                  <a:pt x="9368929" y="1990050"/>
                  <a:pt x="9352386" y="2004424"/>
                  <a:pt x="9335821" y="2019880"/>
                </a:cubicBezTo>
                <a:lnTo>
                  <a:pt x="9332535" y="2023000"/>
                </a:lnTo>
                <a:lnTo>
                  <a:pt x="9338666" y="2030065"/>
                </a:lnTo>
                <a:lnTo>
                  <a:pt x="9322715" y="2035313"/>
                </a:lnTo>
                <a:lnTo>
                  <a:pt x="9313645" y="2040914"/>
                </a:lnTo>
                <a:lnTo>
                  <a:pt x="9311888" y="2042585"/>
                </a:lnTo>
                <a:cubicBezTo>
                  <a:pt x="9304523" y="2049560"/>
                  <a:pt x="9298083" y="2055509"/>
                  <a:pt x="9293495" y="2059143"/>
                </a:cubicBezTo>
                <a:cubicBezTo>
                  <a:pt x="9293495" y="2059143"/>
                  <a:pt x="9297114" y="2058833"/>
                  <a:pt x="9297114" y="2058833"/>
                </a:cubicBezTo>
                <a:cubicBezTo>
                  <a:pt x="9300820" y="2054195"/>
                  <a:pt x="9300734" y="2058519"/>
                  <a:pt x="9300734" y="2058519"/>
                </a:cubicBezTo>
                <a:cubicBezTo>
                  <a:pt x="9300734" y="2058519"/>
                  <a:pt x="9297031" y="2063157"/>
                  <a:pt x="9297031" y="2063157"/>
                </a:cubicBezTo>
                <a:cubicBezTo>
                  <a:pt x="9293328" y="2067793"/>
                  <a:pt x="9289707" y="2068103"/>
                  <a:pt x="9289707" y="2068103"/>
                </a:cubicBezTo>
                <a:lnTo>
                  <a:pt x="9289997" y="2068077"/>
                </a:lnTo>
                <a:lnTo>
                  <a:pt x="9363144" y="2019609"/>
                </a:lnTo>
                <a:lnTo>
                  <a:pt x="9363551" y="2011021"/>
                </a:lnTo>
                <a:cubicBezTo>
                  <a:pt x="9366844" y="2004260"/>
                  <a:pt x="9372422" y="1996225"/>
                  <a:pt x="9378021" y="1987109"/>
                </a:cubicBezTo>
                <a:close/>
                <a:moveTo>
                  <a:pt x="9952190" y="1967284"/>
                </a:moveTo>
                <a:lnTo>
                  <a:pt x="9929096" y="1980113"/>
                </a:lnTo>
                <a:lnTo>
                  <a:pt x="9938856" y="1976795"/>
                </a:lnTo>
                <a:close/>
                <a:moveTo>
                  <a:pt x="9506318" y="1962777"/>
                </a:moveTo>
                <a:lnTo>
                  <a:pt x="9500754" y="1963622"/>
                </a:lnTo>
                <a:cubicBezTo>
                  <a:pt x="9500754" y="1963622"/>
                  <a:pt x="9500754" y="1963622"/>
                  <a:pt x="9499720" y="1967874"/>
                </a:cubicBezTo>
                <a:lnTo>
                  <a:pt x="9505796" y="1964500"/>
                </a:lnTo>
                <a:close/>
                <a:moveTo>
                  <a:pt x="10049242" y="1913953"/>
                </a:moveTo>
                <a:cubicBezTo>
                  <a:pt x="10048374" y="1913743"/>
                  <a:pt x="10047248" y="1914597"/>
                  <a:pt x="10046731" y="1916723"/>
                </a:cubicBezTo>
                <a:cubicBezTo>
                  <a:pt x="10012751" y="1935538"/>
                  <a:pt x="9966658" y="1973938"/>
                  <a:pt x="9924700" y="1995328"/>
                </a:cubicBezTo>
                <a:cubicBezTo>
                  <a:pt x="9921747" y="1992364"/>
                  <a:pt x="9919142" y="1991734"/>
                  <a:pt x="9918534" y="1990463"/>
                </a:cubicBezTo>
                <a:lnTo>
                  <a:pt x="9923252" y="1983360"/>
                </a:lnTo>
                <a:lnTo>
                  <a:pt x="9900821" y="1995819"/>
                </a:lnTo>
                <a:lnTo>
                  <a:pt x="9891706" y="1997204"/>
                </a:lnTo>
                <a:cubicBezTo>
                  <a:pt x="9891706" y="1997204"/>
                  <a:pt x="9891706" y="1997204"/>
                  <a:pt x="9890672" y="2001456"/>
                </a:cubicBezTo>
                <a:lnTo>
                  <a:pt x="9900821" y="1995819"/>
                </a:lnTo>
                <a:lnTo>
                  <a:pt x="9903155" y="1995463"/>
                </a:lnTo>
                <a:cubicBezTo>
                  <a:pt x="9905593" y="2000555"/>
                  <a:pt x="9901087" y="2003968"/>
                  <a:pt x="9897615" y="2003131"/>
                </a:cubicBezTo>
                <a:cubicBezTo>
                  <a:pt x="9896581" y="2007384"/>
                  <a:pt x="9896581" y="2007384"/>
                  <a:pt x="9896581" y="2007384"/>
                </a:cubicBezTo>
                <a:lnTo>
                  <a:pt x="9961867" y="1980840"/>
                </a:lnTo>
                <a:lnTo>
                  <a:pt x="9963999" y="1979604"/>
                </a:lnTo>
                <a:lnTo>
                  <a:pt x="9969708" y="1977391"/>
                </a:lnTo>
                <a:lnTo>
                  <a:pt x="9998690" y="1962860"/>
                </a:lnTo>
                <a:lnTo>
                  <a:pt x="10043479" y="1929530"/>
                </a:lnTo>
                <a:lnTo>
                  <a:pt x="10043627" y="1929482"/>
                </a:lnTo>
                <a:cubicBezTo>
                  <a:pt x="10043627" y="1929482"/>
                  <a:pt x="10043627" y="1929482"/>
                  <a:pt x="10048133" y="1926066"/>
                </a:cubicBezTo>
                <a:lnTo>
                  <a:pt x="10043479" y="1929530"/>
                </a:lnTo>
                <a:lnTo>
                  <a:pt x="10035651" y="1932058"/>
                </a:lnTo>
                <a:cubicBezTo>
                  <a:pt x="10036685" y="1927806"/>
                  <a:pt x="10037719" y="1923553"/>
                  <a:pt x="10045696" y="1920978"/>
                </a:cubicBezTo>
                <a:cubicBezTo>
                  <a:pt x="10045696" y="1920978"/>
                  <a:pt x="10050202" y="1917563"/>
                  <a:pt x="10050202" y="1917563"/>
                </a:cubicBezTo>
                <a:cubicBezTo>
                  <a:pt x="10050719" y="1915435"/>
                  <a:pt x="10050110" y="1914162"/>
                  <a:pt x="10049242" y="1913953"/>
                </a:cubicBezTo>
                <a:close/>
                <a:moveTo>
                  <a:pt x="9526326" y="1910946"/>
                </a:moveTo>
                <a:lnTo>
                  <a:pt x="9508940" y="1921881"/>
                </a:lnTo>
                <a:cubicBezTo>
                  <a:pt x="9495671" y="1930579"/>
                  <a:pt x="9485568" y="1939004"/>
                  <a:pt x="9476265" y="1952757"/>
                </a:cubicBezTo>
                <a:lnTo>
                  <a:pt x="9465772" y="1959325"/>
                </a:lnTo>
                <a:lnTo>
                  <a:pt x="9484430" y="1955179"/>
                </a:lnTo>
                <a:lnTo>
                  <a:pt x="9515384" y="1938854"/>
                </a:lnTo>
                <a:lnTo>
                  <a:pt x="9516527" y="1936188"/>
                </a:lnTo>
                <a:cubicBezTo>
                  <a:pt x="9519002" y="1930785"/>
                  <a:pt x="9521480" y="1925384"/>
                  <a:pt x="9523881" y="1919032"/>
                </a:cubicBezTo>
                <a:close/>
                <a:moveTo>
                  <a:pt x="9784606" y="1773666"/>
                </a:moveTo>
                <a:lnTo>
                  <a:pt x="9779674" y="1775554"/>
                </a:lnTo>
                <a:cubicBezTo>
                  <a:pt x="9772350" y="1780501"/>
                  <a:pt x="9761236" y="1794410"/>
                  <a:pt x="9775885" y="1784514"/>
                </a:cubicBezTo>
                <a:cubicBezTo>
                  <a:pt x="9750206" y="1803994"/>
                  <a:pt x="9713754" y="1820080"/>
                  <a:pt x="9677301" y="1836166"/>
                </a:cubicBezTo>
                <a:cubicBezTo>
                  <a:pt x="9659033" y="1846373"/>
                  <a:pt x="9640787" y="1855499"/>
                  <a:pt x="9622529" y="1865163"/>
                </a:cubicBezTo>
                <a:lnTo>
                  <a:pt x="9586392" y="1886409"/>
                </a:lnTo>
                <a:lnTo>
                  <a:pt x="9595828" y="1886176"/>
                </a:lnTo>
                <a:cubicBezTo>
                  <a:pt x="9613832" y="1885708"/>
                  <a:pt x="9629966" y="1882407"/>
                  <a:pt x="9649610" y="1859187"/>
                </a:cubicBezTo>
                <a:lnTo>
                  <a:pt x="9654062" y="1872277"/>
                </a:lnTo>
                <a:cubicBezTo>
                  <a:pt x="9650801" y="1882208"/>
                  <a:pt x="9650801" y="1882208"/>
                  <a:pt x="9646987" y="1892460"/>
                </a:cubicBezTo>
                <a:lnTo>
                  <a:pt x="9687467" y="1869039"/>
                </a:lnTo>
                <a:cubicBezTo>
                  <a:pt x="9715860" y="1876426"/>
                  <a:pt x="9743347" y="1835038"/>
                  <a:pt x="9765549" y="1801171"/>
                </a:cubicBezTo>
                <a:close/>
                <a:moveTo>
                  <a:pt x="6575310" y="1670800"/>
                </a:moveTo>
                <a:lnTo>
                  <a:pt x="6549857" y="1685410"/>
                </a:lnTo>
                <a:cubicBezTo>
                  <a:pt x="6531346" y="1697944"/>
                  <a:pt x="6513584" y="1712359"/>
                  <a:pt x="6497162" y="1729527"/>
                </a:cubicBezTo>
                <a:cubicBezTo>
                  <a:pt x="6489461" y="1738473"/>
                  <a:pt x="6477037" y="1740465"/>
                  <a:pt x="6479566" y="1756669"/>
                </a:cubicBezTo>
                <a:cubicBezTo>
                  <a:pt x="6483508" y="1770272"/>
                  <a:pt x="6495782" y="1778979"/>
                  <a:pt x="6510253" y="1778438"/>
                </a:cubicBezTo>
                <a:lnTo>
                  <a:pt x="6534215" y="1771401"/>
                </a:lnTo>
                <a:lnTo>
                  <a:pt x="6542162" y="1737277"/>
                </a:lnTo>
                <a:cubicBezTo>
                  <a:pt x="6545580" y="1724397"/>
                  <a:pt x="6548576" y="1712714"/>
                  <a:pt x="6549003" y="1704210"/>
                </a:cubicBezTo>
                <a:close/>
                <a:moveTo>
                  <a:pt x="6760025" y="1510979"/>
                </a:moveTo>
                <a:cubicBezTo>
                  <a:pt x="6747285" y="1534016"/>
                  <a:pt x="6698422" y="1554244"/>
                  <a:pt x="6669585" y="1570928"/>
                </a:cubicBezTo>
                <a:lnTo>
                  <a:pt x="6671871" y="1577649"/>
                </a:lnTo>
                <a:cubicBezTo>
                  <a:pt x="6680258" y="1580844"/>
                  <a:pt x="6680258" y="1580844"/>
                  <a:pt x="6688088" y="1584357"/>
                </a:cubicBezTo>
                <a:lnTo>
                  <a:pt x="6676442" y="1591094"/>
                </a:lnTo>
                <a:cubicBezTo>
                  <a:pt x="6670898" y="1594302"/>
                  <a:pt x="6665352" y="1597511"/>
                  <a:pt x="6649775" y="1614147"/>
                </a:cubicBezTo>
                <a:lnTo>
                  <a:pt x="6637696" y="1596607"/>
                </a:lnTo>
                <a:lnTo>
                  <a:pt x="6634481" y="1611258"/>
                </a:lnTo>
                <a:cubicBezTo>
                  <a:pt x="6630975" y="1628132"/>
                  <a:pt x="6624734" y="1643517"/>
                  <a:pt x="6607046" y="1652583"/>
                </a:cubicBezTo>
                <a:lnTo>
                  <a:pt x="6584881" y="1665306"/>
                </a:lnTo>
                <a:lnTo>
                  <a:pt x="6592321" y="1687191"/>
                </a:lnTo>
                <a:cubicBezTo>
                  <a:pt x="6615752" y="1679984"/>
                  <a:pt x="6635002" y="1683534"/>
                  <a:pt x="6650875" y="1674688"/>
                </a:cubicBezTo>
                <a:cubicBezTo>
                  <a:pt x="6656167" y="1671739"/>
                  <a:pt x="6661084" y="1667413"/>
                  <a:pt x="6665654" y="1660850"/>
                </a:cubicBezTo>
                <a:cubicBezTo>
                  <a:pt x="6683398" y="1650583"/>
                  <a:pt x="6691565" y="1614101"/>
                  <a:pt x="6700924" y="1600641"/>
                </a:cubicBezTo>
                <a:cubicBezTo>
                  <a:pt x="6718115" y="1590696"/>
                  <a:pt x="6733019" y="1574027"/>
                  <a:pt x="6750210" y="1564079"/>
                </a:cubicBezTo>
                <a:lnTo>
                  <a:pt x="6743471" y="1544269"/>
                </a:lnTo>
                <a:cubicBezTo>
                  <a:pt x="6750544" y="1524085"/>
                  <a:pt x="6764137" y="1564066"/>
                  <a:pt x="6776122" y="1517332"/>
                </a:cubicBezTo>
                <a:cubicBezTo>
                  <a:pt x="6767735" y="1514137"/>
                  <a:pt x="6762190" y="1517345"/>
                  <a:pt x="6760025" y="1510979"/>
                </a:cubicBezTo>
                <a:close/>
                <a:moveTo>
                  <a:pt x="9977299" y="1236392"/>
                </a:moveTo>
                <a:lnTo>
                  <a:pt x="9940699" y="1254313"/>
                </a:lnTo>
                <a:lnTo>
                  <a:pt x="9940023" y="1256654"/>
                </a:lnTo>
                <a:cubicBezTo>
                  <a:pt x="9939496" y="1258115"/>
                  <a:pt x="9939527" y="1259091"/>
                  <a:pt x="9941847" y="1259107"/>
                </a:cubicBezTo>
                <a:cubicBezTo>
                  <a:pt x="9952188" y="1251928"/>
                  <a:pt x="9958636" y="1246951"/>
                  <a:pt x="9968375" y="1241440"/>
                </a:cubicBezTo>
                <a:close/>
                <a:moveTo>
                  <a:pt x="10005940" y="1222056"/>
                </a:moveTo>
                <a:lnTo>
                  <a:pt x="10001125" y="1224474"/>
                </a:lnTo>
                <a:lnTo>
                  <a:pt x="10002230" y="1224939"/>
                </a:lnTo>
                <a:close/>
                <a:moveTo>
                  <a:pt x="7413331" y="1156874"/>
                </a:moveTo>
                <a:cubicBezTo>
                  <a:pt x="7409062" y="1155816"/>
                  <a:pt x="7403859" y="1155326"/>
                  <a:pt x="7392453" y="1159138"/>
                </a:cubicBezTo>
                <a:cubicBezTo>
                  <a:pt x="7377491" y="1168252"/>
                  <a:pt x="7388084" y="1172256"/>
                  <a:pt x="7365271" y="1179880"/>
                </a:cubicBezTo>
                <a:lnTo>
                  <a:pt x="7336704" y="1187847"/>
                </a:lnTo>
                <a:lnTo>
                  <a:pt x="7341721" y="1190072"/>
                </a:lnTo>
                <a:cubicBezTo>
                  <a:pt x="7350615" y="1190855"/>
                  <a:pt x="7359882" y="1188961"/>
                  <a:pt x="7369399" y="1185566"/>
                </a:cubicBezTo>
                <a:cubicBezTo>
                  <a:pt x="7378913" y="1182171"/>
                  <a:pt x="7388675" y="1177276"/>
                  <a:pt x="7398556" y="1172062"/>
                </a:cubicBezTo>
                <a:lnTo>
                  <a:pt x="7426095" y="1157840"/>
                </a:lnTo>
                <a:close/>
                <a:moveTo>
                  <a:pt x="7547672" y="1118924"/>
                </a:moveTo>
                <a:lnTo>
                  <a:pt x="7514789" y="1129314"/>
                </a:lnTo>
                <a:cubicBezTo>
                  <a:pt x="7505206" y="1131231"/>
                  <a:pt x="7496852" y="1132135"/>
                  <a:pt x="7489187" y="1133669"/>
                </a:cubicBezTo>
                <a:cubicBezTo>
                  <a:pt x="7481522" y="1135202"/>
                  <a:pt x="7472577" y="1136992"/>
                  <a:pt x="7462448" y="1140547"/>
                </a:cubicBezTo>
                <a:lnTo>
                  <a:pt x="7437054" y="1153663"/>
                </a:lnTo>
                <a:lnTo>
                  <a:pt x="7458252" y="1146360"/>
                </a:lnTo>
                <a:lnTo>
                  <a:pt x="7490714" y="1141543"/>
                </a:lnTo>
                <a:lnTo>
                  <a:pt x="7504340" y="1136122"/>
                </a:lnTo>
                <a:cubicBezTo>
                  <a:pt x="7510110" y="1140691"/>
                  <a:pt x="7529727" y="1129116"/>
                  <a:pt x="7547844" y="1127195"/>
                </a:cubicBezTo>
                <a:cubicBezTo>
                  <a:pt x="7543864" y="1126755"/>
                  <a:pt x="7541149" y="1125963"/>
                  <a:pt x="7540979" y="1124470"/>
                </a:cubicBezTo>
                <a:close/>
                <a:moveTo>
                  <a:pt x="8141881" y="1113010"/>
                </a:moveTo>
                <a:lnTo>
                  <a:pt x="8115266" y="1122948"/>
                </a:lnTo>
                <a:lnTo>
                  <a:pt x="8098799" y="1127706"/>
                </a:lnTo>
                <a:lnTo>
                  <a:pt x="8102890" y="1131584"/>
                </a:lnTo>
                <a:close/>
                <a:moveTo>
                  <a:pt x="7672024" y="1104717"/>
                </a:moveTo>
                <a:lnTo>
                  <a:pt x="7638373" y="1111455"/>
                </a:lnTo>
                <a:lnTo>
                  <a:pt x="7592395" y="1125829"/>
                </a:lnTo>
                <a:lnTo>
                  <a:pt x="7609062" y="1123051"/>
                </a:lnTo>
                <a:cubicBezTo>
                  <a:pt x="7626060" y="1119528"/>
                  <a:pt x="7643059" y="1115116"/>
                  <a:pt x="7659975" y="1109245"/>
                </a:cubicBezTo>
                <a:close/>
                <a:moveTo>
                  <a:pt x="8235178" y="1080590"/>
                </a:moveTo>
                <a:lnTo>
                  <a:pt x="8184068" y="1090292"/>
                </a:lnTo>
                <a:lnTo>
                  <a:pt x="8161816" y="1103608"/>
                </a:lnTo>
                <a:lnTo>
                  <a:pt x="8219418" y="1087869"/>
                </a:lnTo>
                <a:close/>
                <a:moveTo>
                  <a:pt x="7693627" y="1078675"/>
                </a:moveTo>
                <a:lnTo>
                  <a:pt x="7636926" y="1085757"/>
                </a:lnTo>
                <a:cubicBezTo>
                  <a:pt x="7610642" y="1089483"/>
                  <a:pt x="7583810" y="1094847"/>
                  <a:pt x="7552144" y="1105772"/>
                </a:cubicBezTo>
                <a:cubicBezTo>
                  <a:pt x="7556069" y="1106518"/>
                  <a:pt x="7556164" y="1108031"/>
                  <a:pt x="7554681" y="1110239"/>
                </a:cubicBezTo>
                <a:lnTo>
                  <a:pt x="7547905" y="1118731"/>
                </a:lnTo>
                <a:lnTo>
                  <a:pt x="7549343" y="1117539"/>
                </a:lnTo>
                <a:cubicBezTo>
                  <a:pt x="7582693" y="1111416"/>
                  <a:pt x="7637156" y="1084061"/>
                  <a:pt x="7661735" y="1092682"/>
                </a:cubicBezTo>
                <a:close/>
                <a:moveTo>
                  <a:pt x="7925072" y="1063058"/>
                </a:moveTo>
                <a:cubicBezTo>
                  <a:pt x="7924306" y="1062570"/>
                  <a:pt x="7923057" y="1063049"/>
                  <a:pt x="7922092" y="1064983"/>
                </a:cubicBezTo>
                <a:cubicBezTo>
                  <a:pt x="7904040" y="1068781"/>
                  <a:pt x="7882044" y="1076437"/>
                  <a:pt x="7859040" y="1084091"/>
                </a:cubicBezTo>
                <a:lnTo>
                  <a:pt x="7801516" y="1099975"/>
                </a:lnTo>
                <a:lnTo>
                  <a:pt x="7786894" y="1117581"/>
                </a:lnTo>
                <a:lnTo>
                  <a:pt x="7784862" y="1121117"/>
                </a:lnTo>
                <a:lnTo>
                  <a:pt x="7851217" y="1100782"/>
                </a:lnTo>
                <a:lnTo>
                  <a:pt x="7916150" y="1076592"/>
                </a:lnTo>
                <a:lnTo>
                  <a:pt x="7916299" y="1076593"/>
                </a:lnTo>
                <a:cubicBezTo>
                  <a:pt x="7916299" y="1076593"/>
                  <a:pt x="7916299" y="1076593"/>
                  <a:pt x="7921296" y="1074675"/>
                </a:cubicBezTo>
                <a:lnTo>
                  <a:pt x="7916150" y="1076592"/>
                </a:lnTo>
                <a:lnTo>
                  <a:pt x="7908240" y="1076557"/>
                </a:lnTo>
                <a:cubicBezTo>
                  <a:pt x="7910169" y="1072687"/>
                  <a:pt x="7912102" y="1068817"/>
                  <a:pt x="7920161" y="1068855"/>
                </a:cubicBezTo>
                <a:cubicBezTo>
                  <a:pt x="7920161" y="1068855"/>
                  <a:pt x="7925157" y="1066938"/>
                  <a:pt x="7925157" y="1066938"/>
                </a:cubicBezTo>
                <a:cubicBezTo>
                  <a:pt x="7926122" y="1065002"/>
                  <a:pt x="7925838" y="1063546"/>
                  <a:pt x="7925072" y="1063058"/>
                </a:cubicBezTo>
                <a:close/>
                <a:moveTo>
                  <a:pt x="8239211" y="1047027"/>
                </a:moveTo>
                <a:lnTo>
                  <a:pt x="8196421" y="1050468"/>
                </a:lnTo>
                <a:lnTo>
                  <a:pt x="8183165" y="1052962"/>
                </a:lnTo>
                <a:lnTo>
                  <a:pt x="8126175" y="1068700"/>
                </a:lnTo>
                <a:lnTo>
                  <a:pt x="8123121" y="1064257"/>
                </a:lnTo>
                <a:lnTo>
                  <a:pt x="8084429" y="1071534"/>
                </a:lnTo>
                <a:cubicBezTo>
                  <a:pt x="8060248" y="1071424"/>
                  <a:pt x="8026076" y="1075149"/>
                  <a:pt x="8006093" y="1082817"/>
                </a:cubicBezTo>
                <a:cubicBezTo>
                  <a:pt x="8023349" y="1088712"/>
                  <a:pt x="8003367" y="1096378"/>
                  <a:pt x="8007565" y="1104155"/>
                </a:cubicBezTo>
                <a:cubicBezTo>
                  <a:pt x="7997577" y="1107988"/>
                  <a:pt x="7996441" y="1102165"/>
                  <a:pt x="7983386" y="1104045"/>
                </a:cubicBezTo>
                <a:cubicBezTo>
                  <a:pt x="7965336" y="1107843"/>
                  <a:pt x="8003367" y="1096378"/>
                  <a:pt x="7984185" y="1094350"/>
                </a:cubicBezTo>
                <a:cubicBezTo>
                  <a:pt x="7935025" y="1103826"/>
                  <a:pt x="7898128" y="1121113"/>
                  <a:pt x="7847837" y="1124763"/>
                </a:cubicBezTo>
                <a:lnTo>
                  <a:pt x="7834402" y="1132804"/>
                </a:lnTo>
                <a:lnTo>
                  <a:pt x="7876195" y="1127467"/>
                </a:lnTo>
                <a:cubicBezTo>
                  <a:pt x="7911514" y="1126930"/>
                  <a:pt x="7944376" y="1131841"/>
                  <a:pt x="7976576" y="1125066"/>
                </a:cubicBezTo>
                <a:cubicBezTo>
                  <a:pt x="8002959" y="1121655"/>
                  <a:pt x="8026512" y="1109933"/>
                  <a:pt x="8047484" y="1105738"/>
                </a:cubicBezTo>
                <a:lnTo>
                  <a:pt x="8058962" y="1106257"/>
                </a:lnTo>
                <a:lnTo>
                  <a:pt x="8116524" y="1088048"/>
                </a:lnTo>
                <a:cubicBezTo>
                  <a:pt x="8140533" y="1080400"/>
                  <a:pt x="8164063" y="1073718"/>
                  <a:pt x="8187450" y="1066310"/>
                </a:cubicBezTo>
                <a:close/>
                <a:moveTo>
                  <a:pt x="8693302" y="983347"/>
                </a:moveTo>
                <a:lnTo>
                  <a:pt x="8682999" y="985431"/>
                </a:lnTo>
                <a:cubicBezTo>
                  <a:pt x="8678547" y="985606"/>
                  <a:pt x="8673273" y="986576"/>
                  <a:pt x="8662657" y="993357"/>
                </a:cubicBezTo>
                <a:cubicBezTo>
                  <a:pt x="8656093" y="999757"/>
                  <a:pt x="8655638" y="1003178"/>
                  <a:pt x="8654170" y="1006694"/>
                </a:cubicBezTo>
                <a:lnTo>
                  <a:pt x="8642004" y="1018310"/>
                </a:lnTo>
                <a:lnTo>
                  <a:pt x="8663986" y="1007087"/>
                </a:lnTo>
                <a:lnTo>
                  <a:pt x="8671902" y="997774"/>
                </a:lnTo>
                <a:close/>
                <a:moveTo>
                  <a:pt x="8746771" y="946384"/>
                </a:moveTo>
                <a:lnTo>
                  <a:pt x="8728729" y="956327"/>
                </a:lnTo>
                <a:lnTo>
                  <a:pt x="8707191" y="974792"/>
                </a:lnTo>
                <a:lnTo>
                  <a:pt x="8724943" y="964751"/>
                </a:lnTo>
                <a:lnTo>
                  <a:pt x="8742433" y="952564"/>
                </a:lnTo>
                <a:lnTo>
                  <a:pt x="8745918" y="950065"/>
                </a:lnTo>
                <a:close/>
                <a:moveTo>
                  <a:pt x="8965221" y="826100"/>
                </a:moveTo>
                <a:lnTo>
                  <a:pt x="8891800" y="855980"/>
                </a:lnTo>
                <a:lnTo>
                  <a:pt x="8811312" y="898440"/>
                </a:lnTo>
                <a:lnTo>
                  <a:pt x="8811336" y="898506"/>
                </a:lnTo>
                <a:lnTo>
                  <a:pt x="8814674" y="902002"/>
                </a:lnTo>
                <a:lnTo>
                  <a:pt x="8813381" y="904520"/>
                </a:lnTo>
                <a:lnTo>
                  <a:pt x="8814462" y="907704"/>
                </a:lnTo>
                <a:lnTo>
                  <a:pt x="8840367" y="891802"/>
                </a:lnTo>
                <a:cubicBezTo>
                  <a:pt x="8848310" y="889008"/>
                  <a:pt x="8851804" y="889746"/>
                  <a:pt x="8859748" y="886954"/>
                </a:cubicBezTo>
                <a:cubicBezTo>
                  <a:pt x="8869916" y="882392"/>
                  <a:pt x="8884767" y="873233"/>
                  <a:pt x="8898946" y="865046"/>
                </a:cubicBezTo>
                <a:lnTo>
                  <a:pt x="8927846" y="851847"/>
                </a:lnTo>
                <a:lnTo>
                  <a:pt x="8929387" y="849527"/>
                </a:lnTo>
                <a:lnTo>
                  <a:pt x="8934044" y="847945"/>
                </a:lnTo>
                <a:lnTo>
                  <a:pt x="8933776" y="842217"/>
                </a:lnTo>
                <a:cubicBezTo>
                  <a:pt x="8935126" y="840268"/>
                  <a:pt x="8938223" y="838684"/>
                  <a:pt x="8943942" y="837658"/>
                </a:cubicBezTo>
                <a:cubicBezTo>
                  <a:pt x="8946164" y="835891"/>
                  <a:pt x="8954983" y="833281"/>
                  <a:pt x="8963362" y="830581"/>
                </a:cubicBezTo>
                <a:lnTo>
                  <a:pt x="8963432" y="830547"/>
                </a:lnTo>
                <a:close/>
                <a:moveTo>
                  <a:pt x="9879831" y="821366"/>
                </a:moveTo>
                <a:lnTo>
                  <a:pt x="9839870" y="845604"/>
                </a:lnTo>
                <a:lnTo>
                  <a:pt x="9780748" y="876975"/>
                </a:lnTo>
                <a:lnTo>
                  <a:pt x="9770768" y="884408"/>
                </a:lnTo>
                <a:lnTo>
                  <a:pt x="9748568" y="907425"/>
                </a:lnTo>
                <a:lnTo>
                  <a:pt x="9735022" y="917517"/>
                </a:lnTo>
                <a:lnTo>
                  <a:pt x="9718690" y="944011"/>
                </a:lnTo>
                <a:cubicBezTo>
                  <a:pt x="9726640" y="947879"/>
                  <a:pt x="9718690" y="944011"/>
                  <a:pt x="9732741" y="944349"/>
                </a:cubicBezTo>
                <a:cubicBezTo>
                  <a:pt x="9756547" y="953865"/>
                  <a:pt x="9777117" y="934340"/>
                  <a:pt x="9812051" y="914128"/>
                </a:cubicBezTo>
                <a:lnTo>
                  <a:pt x="9818787" y="933942"/>
                </a:lnTo>
                <a:cubicBezTo>
                  <a:pt x="9830432" y="927202"/>
                  <a:pt x="9835978" y="923995"/>
                  <a:pt x="9849908" y="923980"/>
                </a:cubicBezTo>
                <a:cubicBezTo>
                  <a:pt x="9846093" y="934231"/>
                  <a:pt x="9848259" y="940600"/>
                  <a:pt x="9845120" y="950885"/>
                </a:cubicBezTo>
                <a:cubicBezTo>
                  <a:pt x="9857847" y="947331"/>
                  <a:pt x="9867312" y="949794"/>
                  <a:pt x="9876014" y="952697"/>
                </a:cubicBezTo>
                <a:lnTo>
                  <a:pt x="9887958" y="954722"/>
                </a:lnTo>
                <a:lnTo>
                  <a:pt x="9916818" y="942334"/>
                </a:lnTo>
                <a:cubicBezTo>
                  <a:pt x="9925760" y="939373"/>
                  <a:pt x="9933790" y="937917"/>
                  <a:pt x="9940212" y="938971"/>
                </a:cubicBezTo>
                <a:cubicBezTo>
                  <a:pt x="9966969" y="914145"/>
                  <a:pt x="10004632" y="900246"/>
                  <a:pt x="10043703" y="892060"/>
                </a:cubicBezTo>
                <a:cubicBezTo>
                  <a:pt x="10045464" y="888085"/>
                  <a:pt x="10045464" y="888085"/>
                  <a:pt x="10045464" y="888085"/>
                </a:cubicBezTo>
                <a:cubicBezTo>
                  <a:pt x="10045464" y="888085"/>
                  <a:pt x="10048632" y="889825"/>
                  <a:pt x="10048632" y="889825"/>
                </a:cubicBezTo>
                <a:cubicBezTo>
                  <a:pt x="10050393" y="885853"/>
                  <a:pt x="10058489" y="885358"/>
                  <a:pt x="10058489" y="885358"/>
                </a:cubicBezTo>
                <a:cubicBezTo>
                  <a:pt x="10063416" y="883123"/>
                  <a:pt x="10061657" y="887097"/>
                  <a:pt x="10056727" y="889330"/>
                </a:cubicBezTo>
                <a:cubicBezTo>
                  <a:pt x="10054965" y="893303"/>
                  <a:pt x="10054965" y="893303"/>
                  <a:pt x="10051800" y="891564"/>
                </a:cubicBezTo>
                <a:cubicBezTo>
                  <a:pt x="10063061" y="892808"/>
                  <a:pt x="10081367" y="878162"/>
                  <a:pt x="10085940" y="885611"/>
                </a:cubicBezTo>
                <a:cubicBezTo>
                  <a:pt x="10044755" y="907456"/>
                  <a:pt x="10040524" y="934770"/>
                  <a:pt x="9991596" y="947425"/>
                </a:cubicBezTo>
                <a:cubicBezTo>
                  <a:pt x="9985261" y="943948"/>
                  <a:pt x="9996879" y="935508"/>
                  <a:pt x="9998640" y="931533"/>
                </a:cubicBezTo>
                <a:lnTo>
                  <a:pt x="9987283" y="935776"/>
                </a:lnTo>
                <a:lnTo>
                  <a:pt x="9985410" y="937037"/>
                </a:lnTo>
                <a:cubicBezTo>
                  <a:pt x="9970068" y="948029"/>
                  <a:pt x="9954728" y="959025"/>
                  <a:pt x="9940311" y="967365"/>
                </a:cubicBezTo>
                <a:cubicBezTo>
                  <a:pt x="9955431" y="990372"/>
                  <a:pt x="9950861" y="976927"/>
                  <a:pt x="9939854" y="1007008"/>
                </a:cubicBezTo>
                <a:cubicBezTo>
                  <a:pt x="9959035" y="1001944"/>
                  <a:pt x="9968237" y="1002654"/>
                  <a:pt x="9978930" y="1015718"/>
                </a:cubicBezTo>
                <a:lnTo>
                  <a:pt x="9980134" y="1017524"/>
                </a:lnTo>
                <a:lnTo>
                  <a:pt x="10023610" y="1006450"/>
                </a:lnTo>
                <a:lnTo>
                  <a:pt x="10029113" y="1004095"/>
                </a:lnTo>
                <a:lnTo>
                  <a:pt x="10028862" y="1003353"/>
                </a:lnTo>
                <a:cubicBezTo>
                  <a:pt x="10030510" y="986733"/>
                  <a:pt x="10024410" y="990264"/>
                  <a:pt x="10028224" y="980012"/>
                </a:cubicBezTo>
                <a:cubicBezTo>
                  <a:pt x="10026913" y="956635"/>
                  <a:pt x="10019839" y="976817"/>
                  <a:pt x="10035298" y="959828"/>
                </a:cubicBezTo>
                <a:cubicBezTo>
                  <a:pt x="10045631" y="929716"/>
                  <a:pt x="10062820" y="919768"/>
                  <a:pt x="10094060" y="910161"/>
                </a:cubicBezTo>
                <a:cubicBezTo>
                  <a:pt x="10092749" y="886784"/>
                  <a:pt x="10088176" y="873340"/>
                  <a:pt x="10081441" y="853527"/>
                </a:cubicBezTo>
                <a:cubicBezTo>
                  <a:pt x="10081441" y="853527"/>
                  <a:pt x="10075897" y="856737"/>
                  <a:pt x="10068184" y="853576"/>
                </a:cubicBezTo>
                <a:cubicBezTo>
                  <a:pt x="10034780" y="856815"/>
                  <a:pt x="9945434" y="900465"/>
                  <a:pt x="9915745" y="854130"/>
                </a:cubicBezTo>
                <a:lnTo>
                  <a:pt x="9898556" y="864076"/>
                </a:lnTo>
                <a:close/>
                <a:moveTo>
                  <a:pt x="9837403" y="797174"/>
                </a:moveTo>
                <a:cubicBezTo>
                  <a:pt x="9836536" y="796965"/>
                  <a:pt x="9835409" y="797818"/>
                  <a:pt x="9834892" y="799944"/>
                </a:cubicBezTo>
                <a:cubicBezTo>
                  <a:pt x="9817902" y="809350"/>
                  <a:pt x="9797884" y="823654"/>
                  <a:pt x="9776870" y="838280"/>
                </a:cubicBezTo>
                <a:lnTo>
                  <a:pt x="9768854" y="843321"/>
                </a:lnTo>
                <a:lnTo>
                  <a:pt x="9771250" y="845111"/>
                </a:lnTo>
                <a:lnTo>
                  <a:pt x="9781370" y="850160"/>
                </a:lnTo>
                <a:lnTo>
                  <a:pt x="9831643" y="812750"/>
                </a:lnTo>
                <a:lnTo>
                  <a:pt x="9831790" y="812702"/>
                </a:lnTo>
                <a:cubicBezTo>
                  <a:pt x="9831790" y="812702"/>
                  <a:pt x="9831790" y="812702"/>
                  <a:pt x="9836295" y="809287"/>
                </a:cubicBezTo>
                <a:lnTo>
                  <a:pt x="9831643" y="812750"/>
                </a:lnTo>
                <a:lnTo>
                  <a:pt x="9823811" y="815279"/>
                </a:lnTo>
                <a:cubicBezTo>
                  <a:pt x="9824847" y="811026"/>
                  <a:pt x="9825880" y="806776"/>
                  <a:pt x="9833856" y="804198"/>
                </a:cubicBezTo>
                <a:cubicBezTo>
                  <a:pt x="9833856" y="804198"/>
                  <a:pt x="9838364" y="800781"/>
                  <a:pt x="9838364" y="800781"/>
                </a:cubicBezTo>
                <a:cubicBezTo>
                  <a:pt x="9838880" y="798656"/>
                  <a:pt x="9838271" y="797384"/>
                  <a:pt x="9837403" y="797174"/>
                </a:cubicBezTo>
                <a:close/>
                <a:moveTo>
                  <a:pt x="7302677" y="796458"/>
                </a:moveTo>
                <a:lnTo>
                  <a:pt x="7272768" y="807806"/>
                </a:lnTo>
                <a:cubicBezTo>
                  <a:pt x="7272768" y="807806"/>
                  <a:pt x="7272315" y="805434"/>
                  <a:pt x="7270281" y="806206"/>
                </a:cubicBezTo>
                <a:cubicBezTo>
                  <a:pt x="7258534" y="813205"/>
                  <a:pt x="7261357" y="810863"/>
                  <a:pt x="7251645" y="817091"/>
                </a:cubicBezTo>
                <a:cubicBezTo>
                  <a:pt x="7247579" y="818634"/>
                  <a:pt x="7243512" y="820178"/>
                  <a:pt x="7237411" y="822492"/>
                </a:cubicBezTo>
                <a:cubicBezTo>
                  <a:pt x="7226514" y="831078"/>
                  <a:pt x="7214853" y="837093"/>
                  <a:pt x="7202527" y="843200"/>
                </a:cubicBezTo>
                <a:lnTo>
                  <a:pt x="7196027" y="846757"/>
                </a:lnTo>
                <a:lnTo>
                  <a:pt x="7222834" y="832932"/>
                </a:lnTo>
                <a:cubicBezTo>
                  <a:pt x="7240194" y="825291"/>
                  <a:pt x="7257665" y="818797"/>
                  <a:pt x="7274987" y="813260"/>
                </a:cubicBezTo>
                <a:lnTo>
                  <a:pt x="7277067" y="812777"/>
                </a:lnTo>
                <a:lnTo>
                  <a:pt x="7275453" y="807721"/>
                </a:lnTo>
                <a:lnTo>
                  <a:pt x="7296011" y="800647"/>
                </a:lnTo>
                <a:cubicBezTo>
                  <a:pt x="7297517" y="799688"/>
                  <a:pt x="7299259" y="798361"/>
                  <a:pt x="7301145" y="797159"/>
                </a:cubicBezTo>
                <a:close/>
                <a:moveTo>
                  <a:pt x="7333317" y="782289"/>
                </a:moveTo>
                <a:lnTo>
                  <a:pt x="7314118" y="791316"/>
                </a:lnTo>
                <a:lnTo>
                  <a:pt x="7334465" y="784436"/>
                </a:lnTo>
                <a:close/>
                <a:moveTo>
                  <a:pt x="9054297" y="781749"/>
                </a:moveTo>
                <a:cubicBezTo>
                  <a:pt x="9053429" y="781539"/>
                  <a:pt x="9052302" y="782394"/>
                  <a:pt x="9051785" y="784521"/>
                </a:cubicBezTo>
                <a:lnTo>
                  <a:pt x="9021788" y="804337"/>
                </a:lnTo>
                <a:lnTo>
                  <a:pt x="9013817" y="810859"/>
                </a:lnTo>
                <a:lnTo>
                  <a:pt x="9006684" y="816565"/>
                </a:lnTo>
                <a:lnTo>
                  <a:pt x="9010023" y="820219"/>
                </a:lnTo>
                <a:lnTo>
                  <a:pt x="8995717" y="825339"/>
                </a:lnTo>
                <a:lnTo>
                  <a:pt x="8993635" y="827003"/>
                </a:lnTo>
                <a:lnTo>
                  <a:pt x="8990027" y="828581"/>
                </a:lnTo>
                <a:lnTo>
                  <a:pt x="8939019" y="861773"/>
                </a:lnTo>
                <a:lnTo>
                  <a:pt x="8885374" y="893280"/>
                </a:lnTo>
                <a:lnTo>
                  <a:pt x="8876269" y="894916"/>
                </a:lnTo>
                <a:cubicBezTo>
                  <a:pt x="8876269" y="894916"/>
                  <a:pt x="8876269" y="894916"/>
                  <a:pt x="8875317" y="899187"/>
                </a:cubicBezTo>
                <a:lnTo>
                  <a:pt x="8885374" y="893280"/>
                </a:lnTo>
                <a:lnTo>
                  <a:pt x="8887707" y="892861"/>
                </a:lnTo>
                <a:cubicBezTo>
                  <a:pt x="8890251" y="897869"/>
                  <a:pt x="8885801" y="901401"/>
                  <a:pt x="8882306" y="900663"/>
                </a:cubicBezTo>
                <a:cubicBezTo>
                  <a:pt x="8881355" y="904934"/>
                  <a:pt x="8881355" y="904934"/>
                  <a:pt x="8881355" y="904934"/>
                </a:cubicBezTo>
                <a:lnTo>
                  <a:pt x="8917546" y="889149"/>
                </a:lnTo>
                <a:lnTo>
                  <a:pt x="8924585" y="884388"/>
                </a:lnTo>
                <a:cubicBezTo>
                  <a:pt x="8946599" y="869440"/>
                  <a:pt x="8968352" y="855556"/>
                  <a:pt x="8989799" y="841036"/>
                </a:cubicBezTo>
                <a:lnTo>
                  <a:pt x="9048534" y="797325"/>
                </a:lnTo>
                <a:lnTo>
                  <a:pt x="9048683" y="797278"/>
                </a:lnTo>
                <a:cubicBezTo>
                  <a:pt x="9048683" y="797278"/>
                  <a:pt x="9048683" y="797278"/>
                  <a:pt x="9053189" y="793863"/>
                </a:cubicBezTo>
                <a:lnTo>
                  <a:pt x="9048534" y="797325"/>
                </a:lnTo>
                <a:lnTo>
                  <a:pt x="9040705" y="799855"/>
                </a:lnTo>
                <a:cubicBezTo>
                  <a:pt x="9041738" y="795604"/>
                  <a:pt x="9042772" y="791350"/>
                  <a:pt x="9050751" y="788774"/>
                </a:cubicBezTo>
                <a:cubicBezTo>
                  <a:pt x="9050751" y="788774"/>
                  <a:pt x="9055256" y="785358"/>
                  <a:pt x="9055256" y="785358"/>
                </a:cubicBezTo>
                <a:cubicBezTo>
                  <a:pt x="9055774" y="783231"/>
                  <a:pt x="9055165" y="781958"/>
                  <a:pt x="9054297" y="781749"/>
                </a:cubicBezTo>
                <a:close/>
                <a:moveTo>
                  <a:pt x="7489354" y="762956"/>
                </a:moveTo>
                <a:lnTo>
                  <a:pt x="7482154" y="765189"/>
                </a:lnTo>
                <a:cubicBezTo>
                  <a:pt x="7470649" y="766519"/>
                  <a:pt x="7459144" y="767850"/>
                  <a:pt x="7449904" y="771165"/>
                </a:cubicBezTo>
                <a:cubicBezTo>
                  <a:pt x="7458202" y="769306"/>
                  <a:pt x="7458397" y="771757"/>
                  <a:pt x="7460470" y="771292"/>
                </a:cubicBezTo>
                <a:cubicBezTo>
                  <a:pt x="7457456" y="773214"/>
                  <a:pt x="7458588" y="774206"/>
                  <a:pt x="7457648" y="775664"/>
                </a:cubicBezTo>
                <a:cubicBezTo>
                  <a:pt x="7446141" y="776994"/>
                  <a:pt x="7444261" y="779909"/>
                  <a:pt x="7433887" y="782232"/>
                </a:cubicBezTo>
                <a:cubicBezTo>
                  <a:pt x="7432755" y="781240"/>
                  <a:pt x="7431621" y="780248"/>
                  <a:pt x="7429545" y="780712"/>
                </a:cubicBezTo>
                <a:cubicBezTo>
                  <a:pt x="7430294" y="776804"/>
                  <a:pt x="7435383" y="774419"/>
                  <a:pt x="7431042" y="772898"/>
                </a:cubicBezTo>
                <a:cubicBezTo>
                  <a:pt x="7419729" y="776678"/>
                  <a:pt x="7412565" y="779529"/>
                  <a:pt x="7402192" y="781852"/>
                </a:cubicBezTo>
                <a:cubicBezTo>
                  <a:pt x="7393895" y="783710"/>
                  <a:pt x="7384656" y="787026"/>
                  <a:pt x="7369001" y="789287"/>
                </a:cubicBezTo>
                <a:cubicBezTo>
                  <a:pt x="7369001" y="789287"/>
                  <a:pt x="7368808" y="786836"/>
                  <a:pt x="7366734" y="787302"/>
                </a:cubicBezTo>
                <a:cubicBezTo>
                  <a:pt x="7354479" y="792538"/>
                  <a:pt x="7357493" y="790616"/>
                  <a:pt x="7347316" y="795388"/>
                </a:cubicBezTo>
                <a:cubicBezTo>
                  <a:pt x="7343168" y="796319"/>
                  <a:pt x="7339017" y="797247"/>
                  <a:pt x="7332795" y="798642"/>
                </a:cubicBezTo>
                <a:lnTo>
                  <a:pt x="7326645" y="801255"/>
                </a:lnTo>
                <a:lnTo>
                  <a:pt x="7374982" y="790023"/>
                </a:lnTo>
                <a:cubicBezTo>
                  <a:pt x="7406302" y="785100"/>
                  <a:pt x="7434907" y="782497"/>
                  <a:pt x="7458682" y="780701"/>
                </a:cubicBezTo>
                <a:close/>
                <a:moveTo>
                  <a:pt x="9194015" y="745919"/>
                </a:moveTo>
                <a:lnTo>
                  <a:pt x="9174109" y="753823"/>
                </a:lnTo>
                <a:cubicBezTo>
                  <a:pt x="9160628" y="760138"/>
                  <a:pt x="9147886" y="767193"/>
                  <a:pt x="9138875" y="774021"/>
                </a:cubicBezTo>
                <a:cubicBezTo>
                  <a:pt x="9157268" y="773958"/>
                  <a:pt x="9139243" y="787618"/>
                  <a:pt x="9145153" y="793545"/>
                </a:cubicBezTo>
                <a:cubicBezTo>
                  <a:pt x="9136142" y="800375"/>
                  <a:pt x="9133704" y="795286"/>
                  <a:pt x="9121220" y="801276"/>
                </a:cubicBezTo>
                <a:cubicBezTo>
                  <a:pt x="9104231" y="810683"/>
                  <a:pt x="9139243" y="787618"/>
                  <a:pt x="9119817" y="791934"/>
                </a:cubicBezTo>
                <a:cubicBezTo>
                  <a:pt x="9096587" y="804336"/>
                  <a:pt x="9076826" y="817575"/>
                  <a:pt x="9056762" y="830178"/>
                </a:cubicBezTo>
                <a:lnTo>
                  <a:pt x="9031409" y="843632"/>
                </a:lnTo>
                <a:lnTo>
                  <a:pt x="9038196" y="851062"/>
                </a:lnTo>
                <a:lnTo>
                  <a:pt x="8980325" y="876588"/>
                </a:lnTo>
                <a:lnTo>
                  <a:pt x="8965461" y="891999"/>
                </a:lnTo>
                <a:cubicBezTo>
                  <a:pt x="8954632" y="900643"/>
                  <a:pt x="8942500" y="908967"/>
                  <a:pt x="8931233" y="917504"/>
                </a:cubicBezTo>
                <a:lnTo>
                  <a:pt x="8919570" y="925774"/>
                </a:lnTo>
                <a:lnTo>
                  <a:pt x="8924592" y="928350"/>
                </a:lnTo>
                <a:cubicBezTo>
                  <a:pt x="8931921" y="932102"/>
                  <a:pt x="8938071" y="934576"/>
                  <a:pt x="8941122" y="932810"/>
                </a:cubicBezTo>
                <a:cubicBezTo>
                  <a:pt x="8966144" y="926379"/>
                  <a:pt x="8982574" y="892736"/>
                  <a:pt x="8991933" y="879277"/>
                </a:cubicBezTo>
                <a:cubicBezTo>
                  <a:pt x="9040242" y="859369"/>
                  <a:pt x="9080724" y="835948"/>
                  <a:pt x="9126748" y="809318"/>
                </a:cubicBezTo>
                <a:cubicBezTo>
                  <a:pt x="9143938" y="799373"/>
                  <a:pt x="9175179" y="789766"/>
                  <a:pt x="9191057" y="756440"/>
                </a:cubicBezTo>
                <a:close/>
                <a:moveTo>
                  <a:pt x="7619067" y="734525"/>
                </a:moveTo>
                <a:cubicBezTo>
                  <a:pt x="7619067" y="734525"/>
                  <a:pt x="7619067" y="734525"/>
                  <a:pt x="7618127" y="735981"/>
                </a:cubicBezTo>
                <a:lnTo>
                  <a:pt x="7622526" y="735736"/>
                </a:lnTo>
                <a:lnTo>
                  <a:pt x="7623413" y="736045"/>
                </a:lnTo>
                <a:cubicBezTo>
                  <a:pt x="7623603" y="738495"/>
                  <a:pt x="7621529" y="738960"/>
                  <a:pt x="7620396" y="737968"/>
                </a:cubicBezTo>
                <a:cubicBezTo>
                  <a:pt x="7619455" y="739427"/>
                  <a:pt x="7619455" y="739427"/>
                  <a:pt x="7619455" y="739427"/>
                </a:cubicBezTo>
                <a:lnTo>
                  <a:pt x="7628964" y="739785"/>
                </a:lnTo>
                <a:lnTo>
                  <a:pt x="7640095" y="734750"/>
                </a:lnTo>
                <a:lnTo>
                  <a:pt x="7622526" y="735736"/>
                </a:lnTo>
                <a:close/>
                <a:moveTo>
                  <a:pt x="9794678" y="701037"/>
                </a:moveTo>
                <a:cubicBezTo>
                  <a:pt x="9790246" y="700690"/>
                  <a:pt x="9786073" y="702047"/>
                  <a:pt x="9782102" y="704751"/>
                </a:cubicBezTo>
                <a:cubicBezTo>
                  <a:pt x="9754308" y="723682"/>
                  <a:pt x="9736459" y="808663"/>
                  <a:pt x="9709787" y="837803"/>
                </a:cubicBezTo>
                <a:lnTo>
                  <a:pt x="9716645" y="857972"/>
                </a:lnTo>
                <a:lnTo>
                  <a:pt x="9749322" y="839066"/>
                </a:lnTo>
                <a:lnTo>
                  <a:pt x="9749519" y="838575"/>
                </a:lnTo>
                <a:cubicBezTo>
                  <a:pt x="9758420" y="831015"/>
                  <a:pt x="9782354" y="823283"/>
                  <a:pt x="9798475" y="813668"/>
                </a:cubicBezTo>
                <a:lnTo>
                  <a:pt x="9854964" y="776234"/>
                </a:lnTo>
                <a:lnTo>
                  <a:pt x="9847966" y="763836"/>
                </a:lnTo>
                <a:cubicBezTo>
                  <a:pt x="9826987" y="730190"/>
                  <a:pt x="9805560" y="702786"/>
                  <a:pt x="9794678" y="701037"/>
                </a:cubicBezTo>
                <a:close/>
                <a:moveTo>
                  <a:pt x="9638297" y="439652"/>
                </a:moveTo>
                <a:lnTo>
                  <a:pt x="9623925" y="445020"/>
                </a:lnTo>
                <a:cubicBezTo>
                  <a:pt x="9598318" y="455041"/>
                  <a:pt x="9572445" y="466769"/>
                  <a:pt x="9542699" y="485015"/>
                </a:cubicBezTo>
                <a:cubicBezTo>
                  <a:pt x="9550794" y="484519"/>
                  <a:pt x="9544106" y="490728"/>
                  <a:pt x="9540584" y="498672"/>
                </a:cubicBezTo>
                <a:lnTo>
                  <a:pt x="9540093" y="498956"/>
                </a:lnTo>
                <a:lnTo>
                  <a:pt x="9544282" y="499903"/>
                </a:lnTo>
                <a:lnTo>
                  <a:pt x="9547315" y="497647"/>
                </a:lnTo>
                <a:lnTo>
                  <a:pt x="9548306" y="498736"/>
                </a:lnTo>
                <a:lnTo>
                  <a:pt x="9545771" y="500240"/>
                </a:lnTo>
                <a:lnTo>
                  <a:pt x="9547258" y="500577"/>
                </a:lnTo>
                <a:lnTo>
                  <a:pt x="9555155" y="495795"/>
                </a:lnTo>
                <a:cubicBezTo>
                  <a:pt x="9560047" y="493698"/>
                  <a:pt x="9564847" y="492137"/>
                  <a:pt x="9568761" y="490457"/>
                </a:cubicBezTo>
                <a:cubicBezTo>
                  <a:pt x="9589436" y="475594"/>
                  <a:pt x="9610298" y="459657"/>
                  <a:pt x="9632047" y="443834"/>
                </a:cubicBezTo>
                <a:close/>
                <a:moveTo>
                  <a:pt x="9717490" y="426641"/>
                </a:moveTo>
                <a:cubicBezTo>
                  <a:pt x="9718229" y="422329"/>
                  <a:pt x="9701097" y="437668"/>
                  <a:pt x="9698290" y="432883"/>
                </a:cubicBezTo>
                <a:cubicBezTo>
                  <a:pt x="9689724" y="440553"/>
                  <a:pt x="9677613" y="447744"/>
                  <a:pt x="9676874" y="452054"/>
                </a:cubicBezTo>
                <a:lnTo>
                  <a:pt x="9651822" y="469364"/>
                </a:lnTo>
                <a:lnTo>
                  <a:pt x="9660596" y="468678"/>
                </a:lnTo>
                <a:cubicBezTo>
                  <a:pt x="9645690" y="485345"/>
                  <a:pt x="9645690" y="485345"/>
                  <a:pt x="9634046" y="492083"/>
                </a:cubicBezTo>
                <a:lnTo>
                  <a:pt x="9636331" y="498805"/>
                </a:lnTo>
                <a:lnTo>
                  <a:pt x="9665167" y="482121"/>
                </a:lnTo>
                <a:cubicBezTo>
                  <a:pt x="9672071" y="481937"/>
                  <a:pt x="9684964" y="474478"/>
                  <a:pt x="9697299" y="465382"/>
                </a:cubicBezTo>
                <a:lnTo>
                  <a:pt x="9725802" y="439095"/>
                </a:lnTo>
                <a:lnTo>
                  <a:pt x="9693861" y="458744"/>
                </a:lnTo>
                <a:cubicBezTo>
                  <a:pt x="9688248" y="449173"/>
                  <a:pt x="9708186" y="438619"/>
                  <a:pt x="9717490" y="426641"/>
                </a:cubicBezTo>
                <a:close/>
                <a:moveTo>
                  <a:pt x="9850849" y="397825"/>
                </a:moveTo>
                <a:lnTo>
                  <a:pt x="9849470" y="399345"/>
                </a:lnTo>
                <a:lnTo>
                  <a:pt x="9851133" y="398656"/>
                </a:lnTo>
                <a:close/>
                <a:moveTo>
                  <a:pt x="9954827" y="341627"/>
                </a:moveTo>
                <a:lnTo>
                  <a:pt x="9942054" y="350088"/>
                </a:lnTo>
                <a:lnTo>
                  <a:pt x="9945346" y="351766"/>
                </a:lnTo>
                <a:close/>
                <a:moveTo>
                  <a:pt x="9887187" y="303908"/>
                </a:moveTo>
                <a:cubicBezTo>
                  <a:pt x="9868725" y="305840"/>
                  <a:pt x="9814523" y="347067"/>
                  <a:pt x="9794584" y="357619"/>
                </a:cubicBezTo>
                <a:cubicBezTo>
                  <a:pt x="9794584" y="357619"/>
                  <a:pt x="9798130" y="358094"/>
                  <a:pt x="9798130" y="358094"/>
                </a:cubicBezTo>
                <a:cubicBezTo>
                  <a:pt x="9802414" y="354260"/>
                  <a:pt x="9801675" y="358571"/>
                  <a:pt x="9801675" y="358571"/>
                </a:cubicBezTo>
                <a:cubicBezTo>
                  <a:pt x="9801675" y="358571"/>
                  <a:pt x="9797391" y="362403"/>
                  <a:pt x="9797391" y="362403"/>
                </a:cubicBezTo>
                <a:cubicBezTo>
                  <a:pt x="9793109" y="366240"/>
                  <a:pt x="9789564" y="365763"/>
                  <a:pt x="9789564" y="365763"/>
                </a:cubicBezTo>
                <a:cubicBezTo>
                  <a:pt x="9789564" y="365763"/>
                  <a:pt x="9789564" y="365763"/>
                  <a:pt x="9793109" y="366240"/>
                </a:cubicBezTo>
                <a:lnTo>
                  <a:pt x="9788966" y="369430"/>
                </a:lnTo>
                <a:lnTo>
                  <a:pt x="9790869" y="369345"/>
                </a:lnTo>
                <a:lnTo>
                  <a:pt x="9754863" y="397285"/>
                </a:lnTo>
                <a:lnTo>
                  <a:pt x="9754209" y="400153"/>
                </a:lnTo>
                <a:cubicBezTo>
                  <a:pt x="9752421" y="402669"/>
                  <a:pt x="9750279" y="404586"/>
                  <a:pt x="9750279" y="404586"/>
                </a:cubicBezTo>
                <a:cubicBezTo>
                  <a:pt x="9753085" y="409372"/>
                  <a:pt x="9780852" y="395460"/>
                  <a:pt x="9768002" y="406964"/>
                </a:cubicBezTo>
                <a:cubicBezTo>
                  <a:pt x="9759436" y="414633"/>
                  <a:pt x="9750870" y="422301"/>
                  <a:pt x="9739461" y="430691"/>
                </a:cubicBezTo>
                <a:lnTo>
                  <a:pt x="9726218" y="438838"/>
                </a:lnTo>
                <a:lnTo>
                  <a:pt x="9738723" y="440372"/>
                </a:lnTo>
                <a:lnTo>
                  <a:pt x="9782165" y="401083"/>
                </a:lnTo>
                <a:cubicBezTo>
                  <a:pt x="9793413" y="391900"/>
                  <a:pt x="9804661" y="382720"/>
                  <a:pt x="9819525" y="373367"/>
                </a:cubicBezTo>
                <a:lnTo>
                  <a:pt x="9867187" y="336674"/>
                </a:lnTo>
                <a:lnTo>
                  <a:pt x="9869578" y="324694"/>
                </a:lnTo>
                <a:cubicBezTo>
                  <a:pt x="9873786" y="318643"/>
                  <a:pt x="9880396" y="311813"/>
                  <a:pt x="9887187" y="303908"/>
                </a:cubicBezTo>
                <a:close/>
                <a:moveTo>
                  <a:pt x="10078456" y="245799"/>
                </a:moveTo>
                <a:cubicBezTo>
                  <a:pt x="10054972" y="255875"/>
                  <a:pt x="10037729" y="261278"/>
                  <a:pt x="10023588" y="267096"/>
                </a:cubicBezTo>
                <a:lnTo>
                  <a:pt x="10003825" y="280064"/>
                </a:lnTo>
                <a:lnTo>
                  <a:pt x="10007723" y="282278"/>
                </a:lnTo>
                <a:cubicBezTo>
                  <a:pt x="9992862" y="291630"/>
                  <a:pt x="9977996" y="300985"/>
                  <a:pt x="9959316" y="314842"/>
                </a:cubicBezTo>
                <a:cubicBezTo>
                  <a:pt x="9963736" y="297338"/>
                  <a:pt x="9945059" y="311197"/>
                  <a:pt x="9941241" y="315701"/>
                </a:cubicBezTo>
                <a:lnTo>
                  <a:pt x="9941862" y="307333"/>
                </a:lnTo>
                <a:lnTo>
                  <a:pt x="9933272" y="310091"/>
                </a:lnTo>
                <a:cubicBezTo>
                  <a:pt x="9924705" y="317761"/>
                  <a:pt x="9936078" y="314879"/>
                  <a:pt x="9935341" y="319188"/>
                </a:cubicBezTo>
                <a:cubicBezTo>
                  <a:pt x="9919686" y="325906"/>
                  <a:pt x="9904029" y="332624"/>
                  <a:pt x="9884089" y="343175"/>
                </a:cubicBezTo>
                <a:lnTo>
                  <a:pt x="9880753" y="337000"/>
                </a:lnTo>
                <a:lnTo>
                  <a:pt x="9871344" y="344963"/>
                </a:lnTo>
                <a:cubicBezTo>
                  <a:pt x="9871344" y="344963"/>
                  <a:pt x="9874960" y="344791"/>
                  <a:pt x="9874960" y="344791"/>
                </a:cubicBezTo>
                <a:cubicBezTo>
                  <a:pt x="9878777" y="340286"/>
                  <a:pt x="9878573" y="344622"/>
                  <a:pt x="9878573" y="344622"/>
                </a:cubicBezTo>
                <a:cubicBezTo>
                  <a:pt x="9878573" y="344622"/>
                  <a:pt x="9874761" y="349125"/>
                  <a:pt x="9874761" y="349125"/>
                </a:cubicBezTo>
                <a:cubicBezTo>
                  <a:pt x="9870943" y="353630"/>
                  <a:pt x="9867328" y="353799"/>
                  <a:pt x="9867328" y="353799"/>
                </a:cubicBezTo>
                <a:cubicBezTo>
                  <a:pt x="9867328" y="353799"/>
                  <a:pt x="9867328" y="353799"/>
                  <a:pt x="9870943" y="353630"/>
                </a:cubicBezTo>
                <a:cubicBezTo>
                  <a:pt x="9874558" y="353457"/>
                  <a:pt x="9848245" y="376325"/>
                  <a:pt x="9848648" y="367659"/>
                </a:cubicBezTo>
                <a:cubicBezTo>
                  <a:pt x="9848648" y="367659"/>
                  <a:pt x="9848648" y="367659"/>
                  <a:pt x="9848447" y="371991"/>
                </a:cubicBezTo>
                <a:cubicBezTo>
                  <a:pt x="9848447" y="371991"/>
                  <a:pt x="9844830" y="372165"/>
                  <a:pt x="9844630" y="376497"/>
                </a:cubicBezTo>
                <a:cubicBezTo>
                  <a:pt x="9844630" y="376497"/>
                  <a:pt x="9841015" y="376670"/>
                  <a:pt x="9841015" y="376670"/>
                </a:cubicBezTo>
                <a:cubicBezTo>
                  <a:pt x="9837399" y="376841"/>
                  <a:pt x="9837399" y="376841"/>
                  <a:pt x="9837399" y="376841"/>
                </a:cubicBezTo>
                <a:cubicBezTo>
                  <a:pt x="9837399" y="376841"/>
                  <a:pt x="9837399" y="376841"/>
                  <a:pt x="9841215" y="372337"/>
                </a:cubicBezTo>
                <a:cubicBezTo>
                  <a:pt x="9841215" y="372337"/>
                  <a:pt x="9841215" y="372337"/>
                  <a:pt x="9837601" y="372507"/>
                </a:cubicBezTo>
                <a:cubicBezTo>
                  <a:pt x="9811287" y="395375"/>
                  <a:pt x="9837200" y="381175"/>
                  <a:pt x="9836996" y="385507"/>
                </a:cubicBezTo>
                <a:cubicBezTo>
                  <a:pt x="9840411" y="389669"/>
                  <a:pt x="9832779" y="398678"/>
                  <a:pt x="9832779" y="398678"/>
                </a:cubicBezTo>
                <a:cubicBezTo>
                  <a:pt x="9834485" y="400758"/>
                  <a:pt x="9841867" y="397166"/>
                  <a:pt x="9847392" y="394741"/>
                </a:cubicBezTo>
                <a:lnTo>
                  <a:pt x="9849563" y="394047"/>
                </a:lnTo>
                <a:lnTo>
                  <a:pt x="9844276" y="378489"/>
                </a:lnTo>
                <a:cubicBezTo>
                  <a:pt x="9858085" y="378120"/>
                  <a:pt x="9869731" y="371383"/>
                  <a:pt x="9875275" y="368175"/>
                </a:cubicBezTo>
                <a:lnTo>
                  <a:pt x="9882132" y="388341"/>
                </a:lnTo>
                <a:lnTo>
                  <a:pt x="9900394" y="376434"/>
                </a:lnTo>
                <a:lnTo>
                  <a:pt x="9895008" y="372415"/>
                </a:lnTo>
                <a:cubicBezTo>
                  <a:pt x="9894373" y="371165"/>
                  <a:pt x="9895723" y="369212"/>
                  <a:pt x="9900647" y="363545"/>
                </a:cubicBezTo>
                <a:cubicBezTo>
                  <a:pt x="9904143" y="364284"/>
                  <a:pt x="9909225" y="362004"/>
                  <a:pt x="9915104" y="358212"/>
                </a:cubicBezTo>
                <a:lnTo>
                  <a:pt x="9917198" y="356646"/>
                </a:lnTo>
                <a:lnTo>
                  <a:pt x="9927399" y="338015"/>
                </a:lnTo>
                <a:lnTo>
                  <a:pt x="9933783" y="344231"/>
                </a:lnTo>
                <a:lnTo>
                  <a:pt x="9934324" y="343826"/>
                </a:lnTo>
                <a:cubicBezTo>
                  <a:pt x="9931783" y="338817"/>
                  <a:pt x="9939328" y="333704"/>
                  <a:pt x="9950172" y="328169"/>
                </a:cubicBezTo>
                <a:lnTo>
                  <a:pt x="9983431" y="311185"/>
                </a:lnTo>
                <a:lnTo>
                  <a:pt x="10013312" y="284055"/>
                </a:lnTo>
                <a:lnTo>
                  <a:pt x="10055473" y="261437"/>
                </a:lnTo>
                <a:lnTo>
                  <a:pt x="10071377" y="250356"/>
                </a:lnTo>
                <a:lnTo>
                  <a:pt x="10078524" y="245969"/>
                </a:lnTo>
                <a:close/>
                <a:moveTo>
                  <a:pt x="10579954" y="0"/>
                </a:moveTo>
                <a:cubicBezTo>
                  <a:pt x="10579753" y="4335"/>
                  <a:pt x="10579753" y="4335"/>
                  <a:pt x="10579753" y="4335"/>
                </a:cubicBezTo>
                <a:cubicBezTo>
                  <a:pt x="10572119" y="13344"/>
                  <a:pt x="10557457" y="18363"/>
                  <a:pt x="10539383" y="19222"/>
                </a:cubicBezTo>
                <a:cubicBezTo>
                  <a:pt x="10521104" y="24414"/>
                  <a:pt x="10502827" y="29605"/>
                  <a:pt x="10491578" y="38788"/>
                </a:cubicBezTo>
                <a:cubicBezTo>
                  <a:pt x="10480734" y="39303"/>
                  <a:pt x="10473504" y="39647"/>
                  <a:pt x="10462656" y="40162"/>
                </a:cubicBezTo>
                <a:cubicBezTo>
                  <a:pt x="10429516" y="54708"/>
                  <a:pt x="10418469" y="59555"/>
                  <a:pt x="10388945" y="73932"/>
                </a:cubicBezTo>
                <a:cubicBezTo>
                  <a:pt x="10392961" y="65092"/>
                  <a:pt x="10374281" y="78949"/>
                  <a:pt x="10363437" y="79465"/>
                </a:cubicBezTo>
                <a:cubicBezTo>
                  <a:pt x="10356005" y="84142"/>
                  <a:pt x="10344555" y="97656"/>
                  <a:pt x="10359418" y="88303"/>
                </a:cubicBezTo>
                <a:cubicBezTo>
                  <a:pt x="10333307" y="106838"/>
                  <a:pt x="10296553" y="121556"/>
                  <a:pt x="10259796" y="136273"/>
                </a:cubicBezTo>
                <a:cubicBezTo>
                  <a:pt x="10222840" y="155322"/>
                  <a:pt x="10186083" y="170038"/>
                  <a:pt x="10148924" y="193422"/>
                </a:cubicBezTo>
                <a:cubicBezTo>
                  <a:pt x="10149127" y="189089"/>
                  <a:pt x="10141694" y="193765"/>
                  <a:pt x="10142097" y="185100"/>
                </a:cubicBezTo>
                <a:cubicBezTo>
                  <a:pt x="10097508" y="213161"/>
                  <a:pt x="10075613" y="218522"/>
                  <a:pt x="10056332" y="245380"/>
                </a:cubicBezTo>
                <a:lnTo>
                  <a:pt x="10038709" y="255622"/>
                </a:lnTo>
                <a:lnTo>
                  <a:pt x="10075637" y="241081"/>
                </a:lnTo>
                <a:lnTo>
                  <a:pt x="10098645" y="233618"/>
                </a:lnTo>
                <a:lnTo>
                  <a:pt x="10161489" y="195044"/>
                </a:lnTo>
                <a:cubicBezTo>
                  <a:pt x="10169430" y="192249"/>
                  <a:pt x="10172926" y="192988"/>
                  <a:pt x="10180869" y="190194"/>
                </a:cubicBezTo>
                <a:cubicBezTo>
                  <a:pt x="10201204" y="181074"/>
                  <a:pt x="10240281" y="153553"/>
                  <a:pt x="10255213" y="152236"/>
                </a:cubicBezTo>
                <a:cubicBezTo>
                  <a:pt x="10252672" y="147227"/>
                  <a:pt x="10253624" y="142955"/>
                  <a:pt x="10265062" y="140899"/>
                </a:cubicBezTo>
                <a:cubicBezTo>
                  <a:pt x="10269510" y="137368"/>
                  <a:pt x="10300329" y="130460"/>
                  <a:pt x="10301283" y="126192"/>
                </a:cubicBezTo>
                <a:cubicBezTo>
                  <a:pt x="10296833" y="129723"/>
                  <a:pt x="10297787" y="125452"/>
                  <a:pt x="10294292" y="124715"/>
                </a:cubicBezTo>
                <a:lnTo>
                  <a:pt x="10321935" y="113383"/>
                </a:lnTo>
                <a:lnTo>
                  <a:pt x="10331141" y="123463"/>
                </a:lnTo>
                <a:lnTo>
                  <a:pt x="10315262" y="129144"/>
                </a:lnTo>
                <a:cubicBezTo>
                  <a:pt x="10299216" y="143643"/>
                  <a:pt x="10280393" y="154202"/>
                  <a:pt x="10260138" y="165015"/>
                </a:cubicBezTo>
                <a:lnTo>
                  <a:pt x="10228919" y="183352"/>
                </a:lnTo>
                <a:lnTo>
                  <a:pt x="10237967" y="182308"/>
                </a:lnTo>
                <a:lnTo>
                  <a:pt x="10245894" y="177868"/>
                </a:lnTo>
                <a:lnTo>
                  <a:pt x="10251184" y="180783"/>
                </a:lnTo>
                <a:lnTo>
                  <a:pt x="10270353" y="178570"/>
                </a:lnTo>
                <a:lnTo>
                  <a:pt x="10272411" y="177671"/>
                </a:lnTo>
                <a:cubicBezTo>
                  <a:pt x="10295961" y="166437"/>
                  <a:pt x="10318757" y="154481"/>
                  <a:pt x="10337822" y="142855"/>
                </a:cubicBezTo>
                <a:lnTo>
                  <a:pt x="10346632" y="140419"/>
                </a:lnTo>
                <a:lnTo>
                  <a:pt x="10347949" y="141860"/>
                </a:lnTo>
                <a:lnTo>
                  <a:pt x="10368089" y="131301"/>
                </a:lnTo>
                <a:cubicBezTo>
                  <a:pt x="10373633" y="128093"/>
                  <a:pt x="10386349" y="144024"/>
                  <a:pt x="10391895" y="140815"/>
                </a:cubicBezTo>
                <a:cubicBezTo>
                  <a:pt x="10409085" y="130869"/>
                  <a:pt x="10424110" y="114554"/>
                  <a:pt x="10447398" y="101079"/>
                </a:cubicBezTo>
                <a:cubicBezTo>
                  <a:pt x="10449564" y="107447"/>
                  <a:pt x="10459680" y="117684"/>
                  <a:pt x="10468621" y="120556"/>
                </a:cubicBezTo>
                <a:lnTo>
                  <a:pt x="10520190" y="90717"/>
                </a:lnTo>
                <a:cubicBezTo>
                  <a:pt x="10539666" y="87495"/>
                  <a:pt x="10565289" y="82831"/>
                  <a:pt x="10604070" y="73942"/>
                </a:cubicBezTo>
                <a:cubicBezTo>
                  <a:pt x="10633160" y="67272"/>
                  <a:pt x="10696639" y="44279"/>
                  <a:pt x="10730826" y="37517"/>
                </a:cubicBezTo>
                <a:lnTo>
                  <a:pt x="10750975" y="37386"/>
                </a:lnTo>
                <a:lnTo>
                  <a:pt x="10776715" y="33190"/>
                </a:lnTo>
                <a:cubicBezTo>
                  <a:pt x="10778839" y="29449"/>
                  <a:pt x="10778839" y="29449"/>
                  <a:pt x="10778839" y="29449"/>
                </a:cubicBezTo>
                <a:cubicBezTo>
                  <a:pt x="10778839" y="29449"/>
                  <a:pt x="10781776" y="31646"/>
                  <a:pt x="10781776" y="31646"/>
                </a:cubicBezTo>
                <a:cubicBezTo>
                  <a:pt x="10783897" y="27906"/>
                  <a:pt x="10791892" y="28559"/>
                  <a:pt x="10791892" y="28559"/>
                </a:cubicBezTo>
                <a:cubicBezTo>
                  <a:pt x="10796953" y="27013"/>
                  <a:pt x="10794832" y="30752"/>
                  <a:pt x="10789772" y="32297"/>
                </a:cubicBezTo>
                <a:cubicBezTo>
                  <a:pt x="10787649" y="36038"/>
                  <a:pt x="10787649" y="36038"/>
                  <a:pt x="10784712" y="33842"/>
                </a:cubicBezTo>
                <a:cubicBezTo>
                  <a:pt x="10795647" y="36690"/>
                  <a:pt x="10815069" y="24576"/>
                  <a:pt x="10818821" y="32707"/>
                </a:cubicBezTo>
                <a:cubicBezTo>
                  <a:pt x="10776223" y="48801"/>
                  <a:pt x="10769364" y="75634"/>
                  <a:pt x="10720078" y="81401"/>
                </a:cubicBezTo>
                <a:cubicBezTo>
                  <a:pt x="10714203" y="77011"/>
                  <a:pt x="10726444" y="70182"/>
                  <a:pt x="10728566" y="66442"/>
                </a:cubicBezTo>
                <a:lnTo>
                  <a:pt x="10707707" y="71217"/>
                </a:lnTo>
                <a:lnTo>
                  <a:pt x="10662644" y="97635"/>
                </a:lnTo>
                <a:cubicBezTo>
                  <a:pt x="10619179" y="121302"/>
                  <a:pt x="10572724" y="143734"/>
                  <a:pt x="10554451" y="150497"/>
                </a:cubicBezTo>
                <a:cubicBezTo>
                  <a:pt x="10518879" y="147367"/>
                  <a:pt x="10471206" y="190617"/>
                  <a:pt x="10428441" y="207315"/>
                </a:cubicBezTo>
                <a:cubicBezTo>
                  <a:pt x="10396238" y="214094"/>
                  <a:pt x="10357940" y="228315"/>
                  <a:pt x="10320483" y="245012"/>
                </a:cubicBezTo>
                <a:lnTo>
                  <a:pt x="10244453" y="283842"/>
                </a:lnTo>
                <a:lnTo>
                  <a:pt x="10244547" y="284535"/>
                </a:lnTo>
                <a:cubicBezTo>
                  <a:pt x="10244647" y="285278"/>
                  <a:pt x="10244647" y="285278"/>
                  <a:pt x="10244647" y="285278"/>
                </a:cubicBezTo>
                <a:lnTo>
                  <a:pt x="10234816" y="288762"/>
                </a:lnTo>
                <a:lnTo>
                  <a:pt x="10217576" y="297567"/>
                </a:lnTo>
                <a:lnTo>
                  <a:pt x="10219050" y="301016"/>
                </a:lnTo>
                <a:lnTo>
                  <a:pt x="10228522" y="299921"/>
                </a:lnTo>
                <a:lnTo>
                  <a:pt x="10262874" y="281854"/>
                </a:lnTo>
                <a:cubicBezTo>
                  <a:pt x="10275775" y="277953"/>
                  <a:pt x="10274261" y="282048"/>
                  <a:pt x="10267940" y="288809"/>
                </a:cubicBezTo>
                <a:cubicBezTo>
                  <a:pt x="10283873" y="276718"/>
                  <a:pt x="10304873" y="271582"/>
                  <a:pt x="10307903" y="263391"/>
                </a:cubicBezTo>
                <a:cubicBezTo>
                  <a:pt x="10335225" y="251496"/>
                  <a:pt x="10352933" y="244930"/>
                  <a:pt x="10367352" y="236936"/>
                </a:cubicBezTo>
                <a:cubicBezTo>
                  <a:pt x="10385060" y="230370"/>
                  <a:pt x="10397963" y="226470"/>
                  <a:pt x="10422254" y="222765"/>
                </a:cubicBezTo>
                <a:cubicBezTo>
                  <a:pt x="10424029" y="228290"/>
                  <a:pt x="10415933" y="229526"/>
                  <a:pt x="10417708" y="235052"/>
                </a:cubicBezTo>
                <a:cubicBezTo>
                  <a:pt x="10453127" y="221921"/>
                  <a:pt x="10477157" y="208595"/>
                  <a:pt x="10507768" y="198129"/>
                </a:cubicBezTo>
                <a:cubicBezTo>
                  <a:pt x="10536605" y="182139"/>
                  <a:pt x="10567217" y="171671"/>
                  <a:pt x="10609217" y="161401"/>
                </a:cubicBezTo>
                <a:cubicBezTo>
                  <a:pt x="10586702" y="170632"/>
                  <a:pt x="10601380" y="172257"/>
                  <a:pt x="10611252" y="176549"/>
                </a:cubicBezTo>
                <a:cubicBezTo>
                  <a:pt x="10614544" y="177980"/>
                  <a:pt x="10619349" y="175313"/>
                  <a:pt x="10622641" y="176745"/>
                </a:cubicBezTo>
                <a:cubicBezTo>
                  <a:pt x="10622641" y="176745"/>
                  <a:pt x="10621125" y="180839"/>
                  <a:pt x="10616319" y="183505"/>
                </a:cubicBezTo>
                <a:cubicBezTo>
                  <a:pt x="10616319" y="183505"/>
                  <a:pt x="10616319" y="183505"/>
                  <a:pt x="10611513" y="186170"/>
                </a:cubicBezTo>
                <a:cubicBezTo>
                  <a:pt x="10621125" y="180839"/>
                  <a:pt x="10616579" y="193125"/>
                  <a:pt x="10600386" y="195595"/>
                </a:cubicBezTo>
                <a:cubicBezTo>
                  <a:pt x="10600386" y="195595"/>
                  <a:pt x="10600386" y="195595"/>
                  <a:pt x="10598610" y="190070"/>
                </a:cubicBezTo>
                <a:cubicBezTo>
                  <a:pt x="10595319" y="188639"/>
                  <a:pt x="10590514" y="191304"/>
                  <a:pt x="10590514" y="191304"/>
                </a:cubicBezTo>
                <a:cubicBezTo>
                  <a:pt x="10588738" y="185778"/>
                  <a:pt x="10592029" y="187210"/>
                  <a:pt x="10596834" y="184544"/>
                </a:cubicBezTo>
                <a:cubicBezTo>
                  <a:pt x="10596834" y="184544"/>
                  <a:pt x="10596834" y="184544"/>
                  <a:pt x="10601640" y="181879"/>
                </a:cubicBezTo>
                <a:cubicBezTo>
                  <a:pt x="10582156" y="182920"/>
                  <a:pt x="10546738" y="196050"/>
                  <a:pt x="10543708" y="204239"/>
                </a:cubicBezTo>
                <a:cubicBezTo>
                  <a:pt x="10508290" y="217371"/>
                  <a:pt x="10472611" y="220880"/>
                  <a:pt x="10455163" y="237068"/>
                </a:cubicBezTo>
                <a:cubicBezTo>
                  <a:pt x="10432647" y="246299"/>
                  <a:pt x="10440484" y="235442"/>
                  <a:pt x="10424290" y="237913"/>
                </a:cubicBezTo>
                <a:cubicBezTo>
                  <a:pt x="10401776" y="247142"/>
                  <a:pt x="10406843" y="254099"/>
                  <a:pt x="10392424" y="262096"/>
                </a:cubicBezTo>
                <a:cubicBezTo>
                  <a:pt x="10378633" y="263232"/>
                  <a:pt x="10366932" y="266466"/>
                  <a:pt x="10356876" y="270414"/>
                </a:cubicBezTo>
                <a:lnTo>
                  <a:pt x="10338695" y="279345"/>
                </a:lnTo>
                <a:lnTo>
                  <a:pt x="10343556" y="280931"/>
                </a:lnTo>
                <a:cubicBezTo>
                  <a:pt x="10347193" y="280869"/>
                  <a:pt x="10350924" y="280267"/>
                  <a:pt x="10352697" y="280505"/>
                </a:cubicBezTo>
                <a:cubicBezTo>
                  <a:pt x="10376181" y="270428"/>
                  <a:pt x="10406015" y="265614"/>
                  <a:pt x="10435849" y="260798"/>
                </a:cubicBezTo>
                <a:cubicBezTo>
                  <a:pt x="10455049" y="254557"/>
                  <a:pt x="10473513" y="252625"/>
                  <a:pt x="10491239" y="255004"/>
                </a:cubicBezTo>
                <a:cubicBezTo>
                  <a:pt x="10498326" y="255956"/>
                  <a:pt x="10501871" y="256433"/>
                  <a:pt x="10508961" y="257384"/>
                </a:cubicBezTo>
                <a:cubicBezTo>
                  <a:pt x="10508223" y="261695"/>
                  <a:pt x="10508223" y="261695"/>
                  <a:pt x="10508223" y="261695"/>
                </a:cubicBezTo>
                <a:cubicBezTo>
                  <a:pt x="10499657" y="269364"/>
                  <a:pt x="10484740" y="271772"/>
                  <a:pt x="10467016" y="269392"/>
                </a:cubicBezTo>
                <a:cubicBezTo>
                  <a:pt x="10448554" y="271323"/>
                  <a:pt x="10430091" y="273254"/>
                  <a:pt x="10417979" y="280448"/>
                </a:cubicBezTo>
                <a:cubicBezTo>
                  <a:pt x="10407345" y="279021"/>
                  <a:pt x="10400256" y="278069"/>
                  <a:pt x="10389622" y="276642"/>
                </a:cubicBezTo>
                <a:cubicBezTo>
                  <a:pt x="10355503" y="285290"/>
                  <a:pt x="10344131" y="288172"/>
                  <a:pt x="10313557" y="297299"/>
                </a:cubicBezTo>
                <a:lnTo>
                  <a:pt x="10309155" y="296006"/>
                </a:lnTo>
                <a:lnTo>
                  <a:pt x="10307392" y="297042"/>
                </a:lnTo>
                <a:cubicBezTo>
                  <a:pt x="10298381" y="302039"/>
                  <a:pt x="10287946" y="307011"/>
                  <a:pt x="10275042" y="310913"/>
                </a:cubicBezTo>
                <a:lnTo>
                  <a:pt x="10272604" y="310174"/>
                </a:lnTo>
                <a:lnTo>
                  <a:pt x="10235148" y="323703"/>
                </a:lnTo>
                <a:lnTo>
                  <a:pt x="10221109" y="327000"/>
                </a:lnTo>
                <a:lnTo>
                  <a:pt x="10221053" y="327312"/>
                </a:lnTo>
                <a:cubicBezTo>
                  <a:pt x="10236715" y="334339"/>
                  <a:pt x="10256625" y="330441"/>
                  <a:pt x="10266741" y="340678"/>
                </a:cubicBezTo>
                <a:lnTo>
                  <a:pt x="10261196" y="343887"/>
                </a:lnTo>
                <a:lnTo>
                  <a:pt x="10263482" y="350609"/>
                </a:lnTo>
                <a:cubicBezTo>
                  <a:pt x="10237907" y="357361"/>
                  <a:pt x="10230196" y="354204"/>
                  <a:pt x="10201363" y="370886"/>
                </a:cubicBezTo>
                <a:lnTo>
                  <a:pt x="10210385" y="397420"/>
                </a:lnTo>
                <a:cubicBezTo>
                  <a:pt x="10221475" y="391003"/>
                  <a:pt x="10235283" y="390634"/>
                  <a:pt x="10246928" y="383896"/>
                </a:cubicBezTo>
                <a:lnTo>
                  <a:pt x="10256071" y="410788"/>
                </a:lnTo>
                <a:lnTo>
                  <a:pt x="10244427" y="417525"/>
                </a:lnTo>
                <a:cubicBezTo>
                  <a:pt x="10236597" y="414012"/>
                  <a:pt x="10220380" y="407304"/>
                  <a:pt x="10211022" y="420765"/>
                </a:cubicBezTo>
                <a:lnTo>
                  <a:pt x="10215592" y="434208"/>
                </a:lnTo>
                <a:cubicBezTo>
                  <a:pt x="10196754" y="460775"/>
                  <a:pt x="10174657" y="497272"/>
                  <a:pt x="10155937" y="524192"/>
                </a:cubicBezTo>
                <a:cubicBezTo>
                  <a:pt x="10126127" y="557531"/>
                  <a:pt x="10101528" y="547628"/>
                  <a:pt x="10074005" y="587690"/>
                </a:cubicBezTo>
                <a:lnTo>
                  <a:pt x="10076169" y="594059"/>
                </a:lnTo>
                <a:cubicBezTo>
                  <a:pt x="10105006" y="577375"/>
                  <a:pt x="10147769" y="560675"/>
                  <a:pt x="10174318" y="537268"/>
                </a:cubicBezTo>
                <a:lnTo>
                  <a:pt x="10176605" y="543991"/>
                </a:lnTo>
                <a:cubicBezTo>
                  <a:pt x="10172790" y="554243"/>
                  <a:pt x="10169531" y="564174"/>
                  <a:pt x="10166152" y="573752"/>
                </a:cubicBezTo>
                <a:cubicBezTo>
                  <a:pt x="10148407" y="584017"/>
                  <a:pt x="10146242" y="577648"/>
                  <a:pt x="10135151" y="584066"/>
                </a:cubicBezTo>
                <a:cubicBezTo>
                  <a:pt x="10131219" y="593964"/>
                  <a:pt x="10127957" y="603894"/>
                  <a:pt x="10121857" y="607425"/>
                </a:cubicBezTo>
                <a:lnTo>
                  <a:pt x="10124023" y="613793"/>
                </a:lnTo>
                <a:cubicBezTo>
                  <a:pt x="10149719" y="607394"/>
                  <a:pt x="10149719" y="607394"/>
                  <a:pt x="10162002" y="623999"/>
                </a:cubicBezTo>
                <a:lnTo>
                  <a:pt x="10144811" y="633945"/>
                </a:lnTo>
                <a:lnTo>
                  <a:pt x="10144419" y="633938"/>
                </a:lnTo>
                <a:lnTo>
                  <a:pt x="10146609" y="636460"/>
                </a:lnTo>
                <a:lnTo>
                  <a:pt x="10131303" y="641496"/>
                </a:lnTo>
                <a:lnTo>
                  <a:pt x="10132193" y="657335"/>
                </a:lnTo>
                <a:lnTo>
                  <a:pt x="10143405" y="660835"/>
                </a:lnTo>
                <a:lnTo>
                  <a:pt x="10152891" y="656079"/>
                </a:lnTo>
                <a:lnTo>
                  <a:pt x="10161731" y="653885"/>
                </a:lnTo>
                <a:lnTo>
                  <a:pt x="10167467" y="660499"/>
                </a:lnTo>
                <a:lnTo>
                  <a:pt x="10167763" y="660464"/>
                </a:lnTo>
                <a:cubicBezTo>
                  <a:pt x="10167763" y="660464"/>
                  <a:pt x="10164286" y="630720"/>
                  <a:pt x="10168736" y="643812"/>
                </a:cubicBezTo>
                <a:lnTo>
                  <a:pt x="10173310" y="657258"/>
                </a:lnTo>
                <a:lnTo>
                  <a:pt x="10179409" y="653728"/>
                </a:lnTo>
                <a:lnTo>
                  <a:pt x="10181694" y="660449"/>
                </a:lnTo>
                <a:lnTo>
                  <a:pt x="10173453" y="667396"/>
                </a:lnTo>
                <a:lnTo>
                  <a:pt x="10174108" y="668150"/>
                </a:lnTo>
                <a:lnTo>
                  <a:pt x="10171078" y="669399"/>
                </a:lnTo>
                <a:lnTo>
                  <a:pt x="10162867" y="676319"/>
                </a:lnTo>
                <a:cubicBezTo>
                  <a:pt x="10157888" y="682164"/>
                  <a:pt x="10153178" y="688806"/>
                  <a:pt x="10145666" y="696964"/>
                </a:cubicBezTo>
                <a:lnTo>
                  <a:pt x="10148071" y="704039"/>
                </a:lnTo>
                <a:cubicBezTo>
                  <a:pt x="10176906" y="687356"/>
                  <a:pt x="10189066" y="703608"/>
                  <a:pt x="10220188" y="693645"/>
                </a:cubicBezTo>
                <a:cubicBezTo>
                  <a:pt x="10217385" y="663933"/>
                  <a:pt x="10215738" y="680554"/>
                  <a:pt x="10225096" y="667095"/>
                </a:cubicBezTo>
                <a:cubicBezTo>
                  <a:pt x="10239027" y="667078"/>
                  <a:pt x="10253931" y="650409"/>
                  <a:pt x="10272312" y="663487"/>
                </a:cubicBezTo>
                <a:cubicBezTo>
                  <a:pt x="10262954" y="676947"/>
                  <a:pt x="10262954" y="676947"/>
                  <a:pt x="10259693" y="686876"/>
                </a:cubicBezTo>
                <a:lnTo>
                  <a:pt x="10282429" y="673723"/>
                </a:lnTo>
                <a:cubicBezTo>
                  <a:pt x="10287771" y="646495"/>
                  <a:pt x="10311060" y="633023"/>
                  <a:pt x="10345440" y="613129"/>
                </a:cubicBezTo>
                <a:lnTo>
                  <a:pt x="10352297" y="633296"/>
                </a:lnTo>
                <a:cubicBezTo>
                  <a:pt x="10334015" y="659542"/>
                  <a:pt x="10330320" y="670146"/>
                  <a:pt x="10341509" y="703053"/>
                </a:cubicBezTo>
                <a:cubicBezTo>
                  <a:pt x="10355438" y="703037"/>
                  <a:pt x="10349893" y="706245"/>
                  <a:pt x="10357724" y="709759"/>
                </a:cubicBezTo>
                <a:lnTo>
                  <a:pt x="10346079" y="716497"/>
                </a:lnTo>
                <a:cubicBezTo>
                  <a:pt x="10333460" y="739889"/>
                  <a:pt x="10305044" y="740239"/>
                  <a:pt x="10298526" y="760102"/>
                </a:cubicBezTo>
                <a:cubicBezTo>
                  <a:pt x="10294592" y="769999"/>
                  <a:pt x="10291332" y="779931"/>
                  <a:pt x="10287397" y="789828"/>
                </a:cubicBezTo>
                <a:cubicBezTo>
                  <a:pt x="10295904" y="793375"/>
                  <a:pt x="10298069" y="799743"/>
                  <a:pt x="10305900" y="803258"/>
                </a:cubicBezTo>
                <a:cubicBezTo>
                  <a:pt x="10277066" y="819941"/>
                  <a:pt x="10280879" y="809691"/>
                  <a:pt x="10267706" y="833402"/>
                </a:cubicBezTo>
                <a:lnTo>
                  <a:pt x="10258564" y="806510"/>
                </a:lnTo>
                <a:lnTo>
                  <a:pt x="10189804" y="846295"/>
                </a:lnTo>
                <a:cubicBezTo>
                  <a:pt x="10189586" y="886647"/>
                  <a:pt x="10179771" y="939748"/>
                  <a:pt x="10147677" y="966364"/>
                </a:cubicBezTo>
                <a:cubicBezTo>
                  <a:pt x="10135654" y="961253"/>
                  <a:pt x="10114301" y="969689"/>
                  <a:pt x="10092050" y="980606"/>
                </a:cubicBezTo>
                <a:lnTo>
                  <a:pt x="10076783" y="987890"/>
                </a:lnTo>
                <a:lnTo>
                  <a:pt x="10134904" y="987178"/>
                </a:lnTo>
                <a:cubicBezTo>
                  <a:pt x="10156015" y="987256"/>
                  <a:pt x="10177518" y="985739"/>
                  <a:pt x="10205440" y="976771"/>
                </a:cubicBezTo>
                <a:cubicBezTo>
                  <a:pt x="10207865" y="981870"/>
                  <a:pt x="10219311" y="980155"/>
                  <a:pt x="10222779" y="981000"/>
                </a:cubicBezTo>
                <a:cubicBezTo>
                  <a:pt x="10246712" y="973314"/>
                  <a:pt x="10276539" y="971571"/>
                  <a:pt x="10306365" y="969832"/>
                </a:cubicBezTo>
                <a:cubicBezTo>
                  <a:pt x="10325787" y="965550"/>
                  <a:pt x="10344168" y="965525"/>
                  <a:pt x="10361509" y="969756"/>
                </a:cubicBezTo>
                <a:cubicBezTo>
                  <a:pt x="10368444" y="971446"/>
                  <a:pt x="10371912" y="972291"/>
                  <a:pt x="10378848" y="973982"/>
                </a:cubicBezTo>
                <a:cubicBezTo>
                  <a:pt x="10377807" y="978236"/>
                  <a:pt x="10377807" y="978236"/>
                  <a:pt x="10377807" y="978236"/>
                </a:cubicBezTo>
                <a:cubicBezTo>
                  <a:pt x="10368789" y="985052"/>
                  <a:pt x="10353875" y="985921"/>
                  <a:pt x="10336535" y="981693"/>
                </a:cubicBezTo>
                <a:cubicBezTo>
                  <a:pt x="10318155" y="981718"/>
                  <a:pt x="10299771" y="981743"/>
                  <a:pt x="10287286" y="987714"/>
                </a:cubicBezTo>
                <a:cubicBezTo>
                  <a:pt x="10276883" y="985176"/>
                  <a:pt x="10269946" y="983485"/>
                  <a:pt x="10259542" y="980948"/>
                </a:cubicBezTo>
                <a:cubicBezTo>
                  <a:pt x="10225205" y="986098"/>
                  <a:pt x="10213761" y="987813"/>
                  <a:pt x="10182892" y="993807"/>
                </a:cubicBezTo>
                <a:cubicBezTo>
                  <a:pt x="10188443" y="986146"/>
                  <a:pt x="10167980" y="994679"/>
                  <a:pt x="10157578" y="992143"/>
                </a:cubicBezTo>
                <a:cubicBezTo>
                  <a:pt x="10149598" y="994705"/>
                  <a:pt x="10136071" y="1004927"/>
                  <a:pt x="10152024" y="999803"/>
                </a:cubicBezTo>
                <a:cubicBezTo>
                  <a:pt x="10123585" y="1010897"/>
                  <a:pt x="10085779" y="1015201"/>
                  <a:pt x="10047975" y="1019503"/>
                </a:cubicBezTo>
                <a:cubicBezTo>
                  <a:pt x="10028553" y="1023781"/>
                  <a:pt x="10009391" y="1026996"/>
                  <a:pt x="9990098" y="1030743"/>
                </a:cubicBezTo>
                <a:lnTo>
                  <a:pt x="9989109" y="1030988"/>
                </a:lnTo>
                <a:lnTo>
                  <a:pt x="9990547" y="1033145"/>
                </a:lnTo>
                <a:lnTo>
                  <a:pt x="9978903" y="1039882"/>
                </a:lnTo>
                <a:cubicBezTo>
                  <a:pt x="9946711" y="1027176"/>
                  <a:pt x="9802537" y="1110594"/>
                  <a:pt x="9784253" y="1136839"/>
                </a:cubicBezTo>
                <a:cubicBezTo>
                  <a:pt x="9769350" y="1153509"/>
                  <a:pt x="9761181" y="1189990"/>
                  <a:pt x="9745601" y="1206628"/>
                </a:cubicBezTo>
                <a:cubicBezTo>
                  <a:pt x="9730262" y="1223970"/>
                  <a:pt x="9716213" y="1223630"/>
                  <a:pt x="9707527" y="1237123"/>
                </a:cubicBezTo>
                <a:cubicBezTo>
                  <a:pt x="9727003" y="1233900"/>
                  <a:pt x="9729169" y="1240268"/>
                  <a:pt x="9752458" y="1226794"/>
                </a:cubicBezTo>
                <a:cubicBezTo>
                  <a:pt x="9765753" y="1203437"/>
                  <a:pt x="9894804" y="1097010"/>
                  <a:pt x="9906450" y="1090270"/>
                </a:cubicBezTo>
                <a:cubicBezTo>
                  <a:pt x="9928091" y="1093418"/>
                  <a:pt x="9920260" y="1089902"/>
                  <a:pt x="9930256" y="1099784"/>
                </a:cubicBezTo>
                <a:cubicBezTo>
                  <a:pt x="9923302" y="1120322"/>
                  <a:pt x="9923302" y="1120322"/>
                  <a:pt x="9925468" y="1126688"/>
                </a:cubicBezTo>
                <a:cubicBezTo>
                  <a:pt x="9938424" y="1143330"/>
                  <a:pt x="9938424" y="1143330"/>
                  <a:pt x="9953966" y="1150003"/>
                </a:cubicBezTo>
                <a:cubicBezTo>
                  <a:pt x="9965611" y="1143264"/>
                  <a:pt x="9974970" y="1129804"/>
                  <a:pt x="9992159" y="1119857"/>
                </a:cubicBezTo>
                <a:cubicBezTo>
                  <a:pt x="10003592" y="1137378"/>
                  <a:pt x="10079510" y="1114016"/>
                  <a:pt x="10124098" y="1113780"/>
                </a:cubicBezTo>
                <a:lnTo>
                  <a:pt x="10146742" y="1121066"/>
                </a:lnTo>
                <a:lnTo>
                  <a:pt x="10149698" y="1120020"/>
                </a:lnTo>
                <a:cubicBezTo>
                  <a:pt x="10176351" y="1125480"/>
                  <a:pt x="10222121" y="1113748"/>
                  <a:pt x="10261181" y="1112958"/>
                </a:cubicBezTo>
                <a:cubicBezTo>
                  <a:pt x="10231479" y="1115961"/>
                  <a:pt x="10200407" y="1124695"/>
                  <a:pt x="10169055" y="1133882"/>
                </a:cubicBezTo>
                <a:lnTo>
                  <a:pt x="10116400" y="1147164"/>
                </a:lnTo>
                <a:lnTo>
                  <a:pt x="10113763" y="1148816"/>
                </a:lnTo>
                <a:lnTo>
                  <a:pt x="10106829" y="1162055"/>
                </a:lnTo>
                <a:cubicBezTo>
                  <a:pt x="10106081" y="1165436"/>
                  <a:pt x="10108845" y="1166012"/>
                  <a:pt x="10119894" y="1160539"/>
                </a:cubicBezTo>
                <a:cubicBezTo>
                  <a:pt x="10100818" y="1173530"/>
                  <a:pt x="10084001" y="1184164"/>
                  <a:pt x="10068186" y="1192885"/>
                </a:cubicBezTo>
                <a:lnTo>
                  <a:pt x="10065245" y="1194228"/>
                </a:lnTo>
                <a:lnTo>
                  <a:pt x="10064897" y="1194623"/>
                </a:lnTo>
                <a:lnTo>
                  <a:pt x="10060962" y="1197959"/>
                </a:lnTo>
                <a:lnTo>
                  <a:pt x="10060793" y="1197942"/>
                </a:lnTo>
                <a:cubicBezTo>
                  <a:pt x="10060382" y="1198008"/>
                  <a:pt x="10059895" y="1198286"/>
                  <a:pt x="10059593" y="1199120"/>
                </a:cubicBezTo>
                <a:lnTo>
                  <a:pt x="10060962" y="1197959"/>
                </a:lnTo>
                <a:lnTo>
                  <a:pt x="10061541" y="1198017"/>
                </a:lnTo>
                <a:cubicBezTo>
                  <a:pt x="10061843" y="1197182"/>
                  <a:pt x="10062331" y="1196907"/>
                  <a:pt x="10062666" y="1197048"/>
                </a:cubicBezTo>
                <a:lnTo>
                  <a:pt x="10062761" y="1197714"/>
                </a:lnTo>
                <a:lnTo>
                  <a:pt x="10008214" y="1235839"/>
                </a:lnTo>
                <a:lnTo>
                  <a:pt x="10006532" y="1234451"/>
                </a:lnTo>
                <a:cubicBezTo>
                  <a:pt x="9990348" y="1244940"/>
                  <a:pt x="9980607" y="1250450"/>
                  <a:pt x="9964421" y="1260937"/>
                </a:cubicBezTo>
                <a:cubicBezTo>
                  <a:pt x="9959182" y="1262575"/>
                  <a:pt x="9955890" y="1263109"/>
                  <a:pt x="9951993" y="1265315"/>
                </a:cubicBezTo>
                <a:cubicBezTo>
                  <a:pt x="9933858" y="1276901"/>
                  <a:pt x="9914380" y="1287925"/>
                  <a:pt x="9894163" y="1296709"/>
                </a:cubicBezTo>
                <a:cubicBezTo>
                  <a:pt x="9884724" y="1301387"/>
                  <a:pt x="9875439" y="1305645"/>
                  <a:pt x="9866245" y="1310184"/>
                </a:cubicBezTo>
                <a:lnTo>
                  <a:pt x="9840890" y="1324223"/>
                </a:lnTo>
                <a:lnTo>
                  <a:pt x="9840829" y="1324232"/>
                </a:lnTo>
                <a:cubicBezTo>
                  <a:pt x="9840829" y="1324232"/>
                  <a:pt x="9840829" y="1324232"/>
                  <a:pt x="9838882" y="1325335"/>
                </a:cubicBezTo>
                <a:lnTo>
                  <a:pt x="9840890" y="1324223"/>
                </a:lnTo>
                <a:lnTo>
                  <a:pt x="9844122" y="1323697"/>
                </a:lnTo>
                <a:cubicBezTo>
                  <a:pt x="9843516" y="1325366"/>
                  <a:pt x="9842913" y="1327036"/>
                  <a:pt x="9839621" y="1327571"/>
                </a:cubicBezTo>
                <a:cubicBezTo>
                  <a:pt x="9839621" y="1327571"/>
                  <a:pt x="9837674" y="1328673"/>
                  <a:pt x="9837674" y="1328673"/>
                </a:cubicBezTo>
                <a:cubicBezTo>
                  <a:pt x="9837069" y="1330342"/>
                  <a:pt x="9838413" y="1330911"/>
                  <a:pt x="9839017" y="1329239"/>
                </a:cubicBezTo>
                <a:cubicBezTo>
                  <a:pt x="9853393" y="1323760"/>
                  <a:pt x="9873476" y="1311071"/>
                  <a:pt x="9891142" y="1305055"/>
                </a:cubicBezTo>
                <a:cubicBezTo>
                  <a:pt x="9893226" y="1307861"/>
                  <a:pt x="9895173" y="1306757"/>
                  <a:pt x="9890674" y="1310631"/>
                </a:cubicBezTo>
                <a:cubicBezTo>
                  <a:pt x="9887985" y="1309496"/>
                  <a:pt x="9882143" y="1312804"/>
                  <a:pt x="9876298" y="1316110"/>
                </a:cubicBezTo>
                <a:cubicBezTo>
                  <a:pt x="9877778" y="1320582"/>
                  <a:pt x="9863267" y="1322155"/>
                  <a:pt x="9854132" y="1325997"/>
                </a:cubicBezTo>
                <a:cubicBezTo>
                  <a:pt x="9842076" y="1331491"/>
                  <a:pt x="9829716" y="1337821"/>
                  <a:pt x="9817097" y="1343801"/>
                </a:cubicBezTo>
                <a:lnTo>
                  <a:pt x="9803479" y="1349339"/>
                </a:lnTo>
                <a:lnTo>
                  <a:pt x="9795578" y="1378991"/>
                </a:lnTo>
                <a:cubicBezTo>
                  <a:pt x="9788704" y="1394877"/>
                  <a:pt x="9779885" y="1409928"/>
                  <a:pt x="9770804" y="1423228"/>
                </a:cubicBezTo>
                <a:lnTo>
                  <a:pt x="9777542" y="1443044"/>
                </a:lnTo>
                <a:cubicBezTo>
                  <a:pt x="9765897" y="1449780"/>
                  <a:pt x="9756537" y="1463240"/>
                  <a:pt x="9744893" y="1469979"/>
                </a:cubicBezTo>
                <a:cubicBezTo>
                  <a:pt x="9732489" y="1453019"/>
                  <a:pt x="9728039" y="1439928"/>
                  <a:pt x="9711824" y="1433221"/>
                </a:cubicBezTo>
                <a:cubicBezTo>
                  <a:pt x="9630564" y="1416725"/>
                  <a:pt x="9534363" y="1520234"/>
                  <a:pt x="9466661" y="1567027"/>
                </a:cubicBezTo>
                <a:cubicBezTo>
                  <a:pt x="9466022" y="1543684"/>
                  <a:pt x="9466022" y="1543684"/>
                  <a:pt x="9467671" y="1527065"/>
                </a:cubicBezTo>
                <a:lnTo>
                  <a:pt x="9449927" y="1537333"/>
                </a:lnTo>
                <a:cubicBezTo>
                  <a:pt x="9446548" y="1546910"/>
                  <a:pt x="9437189" y="1560369"/>
                  <a:pt x="9425544" y="1567107"/>
                </a:cubicBezTo>
                <a:lnTo>
                  <a:pt x="9423257" y="1560384"/>
                </a:lnTo>
                <a:cubicBezTo>
                  <a:pt x="9428802" y="1557176"/>
                  <a:pt x="9428802" y="1557176"/>
                  <a:pt x="9432737" y="1547278"/>
                </a:cubicBezTo>
                <a:lnTo>
                  <a:pt x="9397803" y="1567491"/>
                </a:lnTo>
                <a:cubicBezTo>
                  <a:pt x="9384427" y="1567186"/>
                  <a:pt x="9366682" y="1577453"/>
                  <a:pt x="9340688" y="1600539"/>
                </a:cubicBezTo>
                <a:lnTo>
                  <a:pt x="9331544" y="1573648"/>
                </a:lnTo>
                <a:lnTo>
                  <a:pt x="9319900" y="1580385"/>
                </a:lnTo>
                <a:cubicBezTo>
                  <a:pt x="9318373" y="1597361"/>
                  <a:pt x="9295637" y="1610513"/>
                  <a:pt x="9288564" y="1630698"/>
                </a:cubicBezTo>
                <a:lnTo>
                  <a:pt x="9297586" y="1657232"/>
                </a:lnTo>
                <a:lnTo>
                  <a:pt x="9263206" y="1677124"/>
                </a:lnTo>
                <a:cubicBezTo>
                  <a:pt x="9254822" y="1673932"/>
                  <a:pt x="9246990" y="1670417"/>
                  <a:pt x="9238605" y="1667225"/>
                </a:cubicBezTo>
                <a:cubicBezTo>
                  <a:pt x="9237968" y="1643880"/>
                  <a:pt x="9235682" y="1637159"/>
                  <a:pt x="9222844" y="1620876"/>
                </a:cubicBezTo>
                <a:lnTo>
                  <a:pt x="9159632" y="1657452"/>
                </a:lnTo>
                <a:cubicBezTo>
                  <a:pt x="9158538" y="1673749"/>
                  <a:pt x="9158538" y="1673749"/>
                  <a:pt x="9165395" y="1693917"/>
                </a:cubicBezTo>
                <a:lnTo>
                  <a:pt x="9167679" y="1700640"/>
                </a:lnTo>
                <a:cubicBezTo>
                  <a:pt x="9150910" y="1694253"/>
                  <a:pt x="9127621" y="1707729"/>
                  <a:pt x="9107171" y="1727605"/>
                </a:cubicBezTo>
                <a:cubicBezTo>
                  <a:pt x="9105522" y="1744226"/>
                  <a:pt x="9121739" y="1750933"/>
                  <a:pt x="9106834" y="1767602"/>
                </a:cubicBezTo>
                <a:cubicBezTo>
                  <a:pt x="9087995" y="1794169"/>
                  <a:pt x="9075715" y="1777564"/>
                  <a:pt x="9044592" y="1787526"/>
                </a:cubicBezTo>
                <a:lnTo>
                  <a:pt x="9051330" y="1807337"/>
                </a:lnTo>
                <a:cubicBezTo>
                  <a:pt x="9028041" y="1820814"/>
                  <a:pt x="8972020" y="1837563"/>
                  <a:pt x="8944162" y="1837590"/>
                </a:cubicBezTo>
                <a:lnTo>
                  <a:pt x="8953182" y="1864126"/>
                </a:lnTo>
                <a:lnTo>
                  <a:pt x="8930449" y="1877280"/>
                </a:lnTo>
                <a:lnTo>
                  <a:pt x="8921427" y="1850743"/>
                </a:lnTo>
                <a:lnTo>
                  <a:pt x="8909782" y="1857481"/>
                </a:lnTo>
                <a:lnTo>
                  <a:pt x="8912067" y="1864206"/>
                </a:lnTo>
                <a:cubicBezTo>
                  <a:pt x="8910540" y="1881180"/>
                  <a:pt x="8921089" y="1890740"/>
                  <a:pt x="8921848" y="1914439"/>
                </a:cubicBezTo>
                <a:lnTo>
                  <a:pt x="8916302" y="1917647"/>
                </a:lnTo>
                <a:cubicBezTo>
                  <a:pt x="8909442" y="1897479"/>
                  <a:pt x="8917276" y="1900994"/>
                  <a:pt x="8901616" y="1893964"/>
                </a:cubicBezTo>
                <a:cubicBezTo>
                  <a:pt x="8894542" y="1914148"/>
                  <a:pt x="8892036" y="1947775"/>
                  <a:pt x="8864177" y="1947806"/>
                </a:cubicBezTo>
                <a:lnTo>
                  <a:pt x="8859605" y="1934362"/>
                </a:lnTo>
                <a:cubicBezTo>
                  <a:pt x="8839573" y="1937906"/>
                  <a:pt x="8835343" y="1964491"/>
                  <a:pt x="8823697" y="1971228"/>
                </a:cubicBezTo>
                <a:lnTo>
                  <a:pt x="8825862" y="1977595"/>
                </a:lnTo>
                <a:cubicBezTo>
                  <a:pt x="8833815" y="1981464"/>
                  <a:pt x="8833815" y="1981464"/>
                  <a:pt x="8842078" y="1984304"/>
                </a:cubicBezTo>
                <a:lnTo>
                  <a:pt x="8824332" y="1994571"/>
                </a:lnTo>
                <a:cubicBezTo>
                  <a:pt x="8816623" y="1991408"/>
                  <a:pt x="8811077" y="1994620"/>
                  <a:pt x="8797031" y="1994279"/>
                </a:cubicBezTo>
                <a:lnTo>
                  <a:pt x="8801599" y="2007725"/>
                </a:lnTo>
                <a:cubicBezTo>
                  <a:pt x="8815528" y="2007709"/>
                  <a:pt x="8809430" y="2011238"/>
                  <a:pt x="8819982" y="2020799"/>
                </a:cubicBezTo>
                <a:cubicBezTo>
                  <a:pt x="8804521" y="2037790"/>
                  <a:pt x="8784072" y="2057668"/>
                  <a:pt x="8769050" y="2073981"/>
                </a:cubicBezTo>
                <a:lnTo>
                  <a:pt x="8771333" y="2080704"/>
                </a:lnTo>
                <a:cubicBezTo>
                  <a:pt x="8800168" y="2064019"/>
                  <a:pt x="8834549" y="2044129"/>
                  <a:pt x="8871333" y="2031312"/>
                </a:cubicBezTo>
                <a:cubicBezTo>
                  <a:pt x="8866642" y="2017515"/>
                  <a:pt x="8856646" y="2007631"/>
                  <a:pt x="8852074" y="1994187"/>
                </a:cubicBezTo>
                <a:lnTo>
                  <a:pt x="8857620" y="1990977"/>
                </a:lnTo>
                <a:cubicBezTo>
                  <a:pt x="8894623" y="2017836"/>
                  <a:pt x="8931722" y="2003992"/>
                  <a:pt x="8981679" y="1967465"/>
                </a:cubicBezTo>
                <a:lnTo>
                  <a:pt x="8979274" y="1960388"/>
                </a:lnTo>
                <a:lnTo>
                  <a:pt x="8973177" y="1963919"/>
                </a:lnTo>
                <a:cubicBezTo>
                  <a:pt x="8959802" y="1963610"/>
                  <a:pt x="8982533" y="1950457"/>
                  <a:pt x="8982533" y="1950457"/>
                </a:cubicBezTo>
                <a:cubicBezTo>
                  <a:pt x="8996466" y="1950443"/>
                  <a:pt x="9008109" y="1943704"/>
                  <a:pt x="9020513" y="1960665"/>
                </a:cubicBezTo>
                <a:lnTo>
                  <a:pt x="9022743" y="1962662"/>
                </a:lnTo>
                <a:lnTo>
                  <a:pt x="9027580" y="1959220"/>
                </a:lnTo>
                <a:cubicBezTo>
                  <a:pt x="9044329" y="1945415"/>
                  <a:pt x="9061643" y="1935808"/>
                  <a:pt x="9079524" y="1930401"/>
                </a:cubicBezTo>
                <a:cubicBezTo>
                  <a:pt x="9086678" y="1928240"/>
                  <a:pt x="9090253" y="1927156"/>
                  <a:pt x="9097406" y="1924993"/>
                </a:cubicBezTo>
                <a:cubicBezTo>
                  <a:pt x="9097972" y="1929193"/>
                  <a:pt x="9097972" y="1929193"/>
                  <a:pt x="9097972" y="1929193"/>
                </a:cubicBezTo>
                <a:cubicBezTo>
                  <a:pt x="9091953" y="1939754"/>
                  <a:pt x="9078213" y="1948280"/>
                  <a:pt x="9060333" y="1953686"/>
                </a:cubicBezTo>
                <a:cubicBezTo>
                  <a:pt x="9043017" y="1963292"/>
                  <a:pt x="9025703" y="1972898"/>
                  <a:pt x="9016105" y="1984542"/>
                </a:cubicBezTo>
                <a:lnTo>
                  <a:pt x="9012321" y="1985687"/>
                </a:lnTo>
                <a:lnTo>
                  <a:pt x="9001194" y="1994600"/>
                </a:lnTo>
                <a:cubicBezTo>
                  <a:pt x="8991344" y="2001252"/>
                  <a:pt x="8981223" y="2007107"/>
                  <a:pt x="8969578" y="2013845"/>
                </a:cubicBezTo>
                <a:cubicBezTo>
                  <a:pt x="8981011" y="2031366"/>
                  <a:pt x="8980439" y="2037731"/>
                  <a:pt x="8983244" y="2051013"/>
                </a:cubicBezTo>
                <a:lnTo>
                  <a:pt x="8987252" y="2065489"/>
                </a:lnTo>
                <a:lnTo>
                  <a:pt x="9002336" y="2051755"/>
                </a:lnTo>
                <a:lnTo>
                  <a:pt x="9014802" y="2014617"/>
                </a:lnTo>
                <a:cubicBezTo>
                  <a:pt x="9023736" y="2000399"/>
                  <a:pt x="9036438" y="1987015"/>
                  <a:pt x="9052822" y="1973724"/>
                </a:cubicBezTo>
                <a:cubicBezTo>
                  <a:pt x="9060533" y="1976885"/>
                  <a:pt x="9054990" y="1980093"/>
                  <a:pt x="9066635" y="1973356"/>
                </a:cubicBezTo>
                <a:lnTo>
                  <a:pt x="9074600" y="1996785"/>
                </a:lnTo>
                <a:lnTo>
                  <a:pt x="9121450" y="1957918"/>
                </a:lnTo>
                <a:cubicBezTo>
                  <a:pt x="9133935" y="1951926"/>
                  <a:pt x="9141914" y="1949349"/>
                  <a:pt x="9150924" y="1942520"/>
                </a:cubicBezTo>
                <a:cubicBezTo>
                  <a:pt x="9192512" y="1907533"/>
                  <a:pt x="9237569" y="1873386"/>
                  <a:pt x="9285067" y="1844330"/>
                </a:cubicBezTo>
                <a:cubicBezTo>
                  <a:pt x="9307080" y="1829381"/>
                  <a:pt x="9328834" y="1815498"/>
                  <a:pt x="9350282" y="1800976"/>
                </a:cubicBezTo>
                <a:lnTo>
                  <a:pt x="9409017" y="1757268"/>
                </a:lnTo>
                <a:lnTo>
                  <a:pt x="9409164" y="1757221"/>
                </a:lnTo>
                <a:cubicBezTo>
                  <a:pt x="9409164" y="1757221"/>
                  <a:pt x="9409164" y="1757221"/>
                  <a:pt x="9413670" y="1753807"/>
                </a:cubicBezTo>
                <a:lnTo>
                  <a:pt x="9409017" y="1757268"/>
                </a:lnTo>
                <a:lnTo>
                  <a:pt x="9401187" y="1759797"/>
                </a:lnTo>
                <a:cubicBezTo>
                  <a:pt x="9402220" y="1755545"/>
                  <a:pt x="9403255" y="1751293"/>
                  <a:pt x="9411233" y="1748714"/>
                </a:cubicBezTo>
                <a:cubicBezTo>
                  <a:pt x="9411233" y="1748714"/>
                  <a:pt x="9415739" y="1745301"/>
                  <a:pt x="9415739" y="1745301"/>
                </a:cubicBezTo>
                <a:cubicBezTo>
                  <a:pt x="9416772" y="1741049"/>
                  <a:pt x="9413301" y="1740211"/>
                  <a:pt x="9412267" y="1744462"/>
                </a:cubicBezTo>
                <a:cubicBezTo>
                  <a:pt x="9378286" y="1763276"/>
                  <a:pt x="9332194" y="1801676"/>
                  <a:pt x="9290236" y="1823067"/>
                </a:cubicBezTo>
                <a:cubicBezTo>
                  <a:pt x="9284328" y="1817137"/>
                  <a:pt x="9279822" y="1820554"/>
                  <a:pt x="9289869" y="1809472"/>
                </a:cubicBezTo>
                <a:cubicBezTo>
                  <a:pt x="9296811" y="1811145"/>
                  <a:pt x="9310328" y="1800902"/>
                  <a:pt x="9323846" y="1790658"/>
                </a:cubicBezTo>
                <a:cubicBezTo>
                  <a:pt x="9318973" y="1780476"/>
                  <a:pt x="9354355" y="1771008"/>
                  <a:pt x="9375851" y="1758185"/>
                </a:cubicBezTo>
                <a:cubicBezTo>
                  <a:pt x="9432359" y="1722298"/>
                  <a:pt x="9490935" y="1677907"/>
                  <a:pt x="9553352" y="1647948"/>
                </a:cubicBezTo>
                <a:cubicBezTo>
                  <a:pt x="9561330" y="1645370"/>
                  <a:pt x="9564801" y="1646209"/>
                  <a:pt x="9572780" y="1643632"/>
                </a:cubicBezTo>
                <a:cubicBezTo>
                  <a:pt x="9593241" y="1635062"/>
                  <a:pt x="9632760" y="1608584"/>
                  <a:pt x="9647681" y="1607681"/>
                </a:cubicBezTo>
                <a:cubicBezTo>
                  <a:pt x="9645244" y="1602591"/>
                  <a:pt x="9646278" y="1598339"/>
                  <a:pt x="9657727" y="1596600"/>
                </a:cubicBezTo>
                <a:cubicBezTo>
                  <a:pt x="9662235" y="1593185"/>
                  <a:pt x="9693109" y="1587130"/>
                  <a:pt x="9694143" y="1582877"/>
                </a:cubicBezTo>
                <a:cubicBezTo>
                  <a:pt x="9689638" y="1586290"/>
                  <a:pt x="9690672" y="1582038"/>
                  <a:pt x="9687199" y="1581200"/>
                </a:cubicBezTo>
                <a:lnTo>
                  <a:pt x="9714995" y="1570621"/>
                </a:lnTo>
                <a:lnTo>
                  <a:pt x="9723982" y="1580979"/>
                </a:lnTo>
                <a:lnTo>
                  <a:pt x="9708030" y="1586228"/>
                </a:lnTo>
                <a:cubicBezTo>
                  <a:pt x="9691743" y="1600306"/>
                  <a:pt x="9672760" y="1610355"/>
                  <a:pt x="9652344" y="1620622"/>
                </a:cubicBezTo>
                <a:lnTo>
                  <a:pt x="9598219" y="1650688"/>
                </a:lnTo>
                <a:lnTo>
                  <a:pt x="9589104" y="1652073"/>
                </a:lnTo>
                <a:cubicBezTo>
                  <a:pt x="9589104" y="1652073"/>
                  <a:pt x="9589104" y="1652073"/>
                  <a:pt x="9588070" y="1656326"/>
                </a:cubicBezTo>
                <a:lnTo>
                  <a:pt x="9598219" y="1650688"/>
                </a:lnTo>
                <a:lnTo>
                  <a:pt x="9600555" y="1650336"/>
                </a:lnTo>
                <a:cubicBezTo>
                  <a:pt x="9602991" y="1655425"/>
                  <a:pt x="9598485" y="1658839"/>
                  <a:pt x="9595013" y="1658001"/>
                </a:cubicBezTo>
                <a:cubicBezTo>
                  <a:pt x="9593979" y="1662254"/>
                  <a:pt x="9593979" y="1662254"/>
                  <a:pt x="9593979" y="1662254"/>
                </a:cubicBezTo>
                <a:cubicBezTo>
                  <a:pt x="9638374" y="1645955"/>
                  <a:pt x="9691779" y="1622826"/>
                  <a:pt x="9730264" y="1600597"/>
                </a:cubicBezTo>
                <a:lnTo>
                  <a:pt x="9739105" y="1598404"/>
                </a:lnTo>
                <a:lnTo>
                  <a:pt x="9751485" y="1612670"/>
                </a:lnTo>
                <a:lnTo>
                  <a:pt x="9680230" y="1641986"/>
                </a:lnTo>
                <a:cubicBezTo>
                  <a:pt x="9641606" y="1659117"/>
                  <a:pt x="9607017" y="1676654"/>
                  <a:pt x="9574257" y="1698014"/>
                </a:cubicBezTo>
                <a:cubicBezTo>
                  <a:pt x="9550325" y="1705743"/>
                  <a:pt x="9517380" y="1720305"/>
                  <a:pt x="9499356" y="1733967"/>
                </a:cubicBezTo>
                <a:cubicBezTo>
                  <a:pt x="9517749" y="1733902"/>
                  <a:pt x="9499725" y="1747561"/>
                  <a:pt x="9505634" y="1753489"/>
                </a:cubicBezTo>
                <a:cubicBezTo>
                  <a:pt x="9496625" y="1760318"/>
                  <a:pt x="9494185" y="1755227"/>
                  <a:pt x="9481702" y="1761219"/>
                </a:cubicBezTo>
                <a:cubicBezTo>
                  <a:pt x="9464712" y="1770626"/>
                  <a:pt x="9499725" y="1747561"/>
                  <a:pt x="9480298" y="1751876"/>
                </a:cubicBezTo>
                <a:cubicBezTo>
                  <a:pt x="9433836" y="1776681"/>
                  <a:pt x="9401260" y="1804836"/>
                  <a:pt x="9352359" y="1824551"/>
                </a:cubicBezTo>
                <a:cubicBezTo>
                  <a:pt x="9340246" y="1844138"/>
                  <a:pt x="9314246" y="1860375"/>
                  <a:pt x="9291716" y="1877448"/>
                </a:cubicBezTo>
                <a:cubicBezTo>
                  <a:pt x="9265715" y="1893685"/>
                  <a:pt x="9239712" y="1909923"/>
                  <a:pt x="9220655" y="1927831"/>
                </a:cubicBezTo>
                <a:cubicBezTo>
                  <a:pt x="9238679" y="1914172"/>
                  <a:pt x="9241118" y="1919262"/>
                  <a:pt x="9245622" y="1915849"/>
                </a:cubicBezTo>
                <a:cubicBezTo>
                  <a:pt x="9240084" y="1923515"/>
                  <a:pt x="9243555" y="1924354"/>
                  <a:pt x="9242520" y="1928606"/>
                </a:cubicBezTo>
                <a:cubicBezTo>
                  <a:pt x="9216518" y="1944842"/>
                  <a:pt x="9214451" y="1953349"/>
                  <a:pt x="9191921" y="1970420"/>
                </a:cubicBezTo>
                <a:cubicBezTo>
                  <a:pt x="9188450" y="1969583"/>
                  <a:pt x="9184979" y="1968748"/>
                  <a:pt x="9180472" y="1972159"/>
                </a:cubicBezTo>
                <a:cubicBezTo>
                  <a:pt x="9179068" y="1962817"/>
                  <a:pt x="9189113" y="1951736"/>
                  <a:pt x="9177664" y="1953474"/>
                </a:cubicBezTo>
                <a:cubicBezTo>
                  <a:pt x="9165883" y="1964136"/>
                  <a:pt x="9156355" y="1973094"/>
                  <a:pt x="9146956" y="1981519"/>
                </a:cubicBezTo>
                <a:lnTo>
                  <a:pt x="9130077" y="1995532"/>
                </a:lnTo>
                <a:lnTo>
                  <a:pt x="9140939" y="2010387"/>
                </a:lnTo>
                <a:lnTo>
                  <a:pt x="9135394" y="2013597"/>
                </a:lnTo>
                <a:lnTo>
                  <a:pt x="9137681" y="2020320"/>
                </a:lnTo>
                <a:cubicBezTo>
                  <a:pt x="9097200" y="2043741"/>
                  <a:pt x="9051175" y="2070371"/>
                  <a:pt x="9050717" y="2110014"/>
                </a:cubicBezTo>
                <a:lnTo>
                  <a:pt x="9085100" y="2090121"/>
                </a:lnTo>
                <a:cubicBezTo>
                  <a:pt x="9089032" y="2080221"/>
                  <a:pt x="9082934" y="2083751"/>
                  <a:pt x="9096742" y="2083382"/>
                </a:cubicBezTo>
                <a:lnTo>
                  <a:pt x="9102844" y="2079854"/>
                </a:lnTo>
                <a:lnTo>
                  <a:pt x="9105129" y="2086576"/>
                </a:lnTo>
                <a:cubicBezTo>
                  <a:pt x="9078460" y="2109628"/>
                  <a:pt x="9072357" y="2113157"/>
                  <a:pt x="9056481" y="2146481"/>
                </a:cubicBezTo>
                <a:lnTo>
                  <a:pt x="9073671" y="2136533"/>
                </a:lnTo>
                <a:cubicBezTo>
                  <a:pt x="9073671" y="2136533"/>
                  <a:pt x="9074766" y="2120234"/>
                  <a:pt x="9083151" y="2123427"/>
                </a:cubicBezTo>
                <a:cubicBezTo>
                  <a:pt x="9085315" y="2129795"/>
                  <a:pt x="9090862" y="2126587"/>
                  <a:pt x="9093148" y="2133308"/>
                </a:cubicBezTo>
                <a:lnTo>
                  <a:pt x="9109326" y="2131174"/>
                </a:lnTo>
                <a:lnTo>
                  <a:pt x="9168036" y="2097034"/>
                </a:lnTo>
                <a:cubicBezTo>
                  <a:pt x="9176013" y="2094459"/>
                  <a:pt x="9179486" y="2095295"/>
                  <a:pt x="9187465" y="2092720"/>
                </a:cubicBezTo>
                <a:cubicBezTo>
                  <a:pt x="9207924" y="2084151"/>
                  <a:pt x="9247443" y="2057671"/>
                  <a:pt x="9262364" y="2056768"/>
                </a:cubicBezTo>
                <a:cubicBezTo>
                  <a:pt x="9259927" y="2051678"/>
                  <a:pt x="9260961" y="2047426"/>
                  <a:pt x="9272410" y="2045684"/>
                </a:cubicBezTo>
                <a:cubicBezTo>
                  <a:pt x="9276914" y="2042271"/>
                  <a:pt x="9307792" y="2036216"/>
                  <a:pt x="9308826" y="2031963"/>
                </a:cubicBezTo>
                <a:cubicBezTo>
                  <a:pt x="9304320" y="2035377"/>
                  <a:pt x="9305354" y="2031126"/>
                  <a:pt x="9301883" y="2030288"/>
                </a:cubicBezTo>
                <a:lnTo>
                  <a:pt x="9325209" y="2021409"/>
                </a:lnTo>
                <a:lnTo>
                  <a:pt x="9359839" y="1992990"/>
                </a:lnTo>
                <a:cubicBezTo>
                  <a:pt x="9396544" y="1963926"/>
                  <a:pt x="9425924" y="1939812"/>
                  <a:pt x="9436700" y="1943204"/>
                </a:cubicBezTo>
                <a:cubicBezTo>
                  <a:pt x="9436785" y="1938878"/>
                  <a:pt x="9436785" y="1938878"/>
                  <a:pt x="9436785" y="1938878"/>
                </a:cubicBezTo>
                <a:cubicBezTo>
                  <a:pt x="9436785" y="1938878"/>
                  <a:pt x="9436785" y="1938878"/>
                  <a:pt x="9440489" y="1934243"/>
                </a:cubicBezTo>
                <a:cubicBezTo>
                  <a:pt x="9444111" y="1933931"/>
                  <a:pt x="9447729" y="1933621"/>
                  <a:pt x="9451348" y="1933308"/>
                </a:cubicBezTo>
                <a:cubicBezTo>
                  <a:pt x="9451348" y="1933308"/>
                  <a:pt x="9451348" y="1933308"/>
                  <a:pt x="9447644" y="1937945"/>
                </a:cubicBezTo>
                <a:cubicBezTo>
                  <a:pt x="9447644" y="1937945"/>
                  <a:pt x="9447644" y="1937945"/>
                  <a:pt x="9443941" y="1942581"/>
                </a:cubicBezTo>
                <a:cubicBezTo>
                  <a:pt x="9458589" y="1932686"/>
                  <a:pt x="9473237" y="1922791"/>
                  <a:pt x="9487885" y="1912896"/>
                </a:cubicBezTo>
                <a:cubicBezTo>
                  <a:pt x="9487801" y="1917222"/>
                  <a:pt x="9505985" y="1911342"/>
                  <a:pt x="9502195" y="1920303"/>
                </a:cubicBezTo>
                <a:lnTo>
                  <a:pt x="9528563" y="1903549"/>
                </a:lnTo>
                <a:lnTo>
                  <a:pt x="9530793" y="1896176"/>
                </a:lnTo>
                <a:lnTo>
                  <a:pt x="9546589" y="1892097"/>
                </a:lnTo>
                <a:lnTo>
                  <a:pt x="9557085" y="1885427"/>
                </a:lnTo>
                <a:cubicBezTo>
                  <a:pt x="9609171" y="1855245"/>
                  <a:pt x="9652909" y="1836105"/>
                  <a:pt x="9688839" y="1800632"/>
                </a:cubicBezTo>
                <a:cubicBezTo>
                  <a:pt x="9739855" y="1778975"/>
                  <a:pt x="9772350" y="1780501"/>
                  <a:pt x="9823620" y="1745868"/>
                </a:cubicBezTo>
                <a:cubicBezTo>
                  <a:pt x="9827154" y="1749884"/>
                  <a:pt x="9838099" y="1744624"/>
                  <a:pt x="9841721" y="1744313"/>
                </a:cubicBezTo>
                <a:cubicBezTo>
                  <a:pt x="9863692" y="1729470"/>
                  <a:pt x="9892820" y="1718330"/>
                  <a:pt x="9921948" y="1707193"/>
                </a:cubicBezTo>
                <a:cubicBezTo>
                  <a:pt x="9940215" y="1696987"/>
                  <a:pt x="9958400" y="1691106"/>
                  <a:pt x="9976499" y="1689551"/>
                </a:cubicBezTo>
                <a:cubicBezTo>
                  <a:pt x="9983739" y="1688930"/>
                  <a:pt x="9987360" y="1688618"/>
                  <a:pt x="9994599" y="1687994"/>
                </a:cubicBezTo>
                <a:cubicBezTo>
                  <a:pt x="9994514" y="1692321"/>
                  <a:pt x="9994514" y="1692321"/>
                  <a:pt x="9994514" y="1692321"/>
                </a:cubicBezTo>
                <a:cubicBezTo>
                  <a:pt x="9987104" y="1701593"/>
                  <a:pt x="9972540" y="1707164"/>
                  <a:pt x="9954442" y="1708716"/>
                </a:cubicBezTo>
                <a:cubicBezTo>
                  <a:pt x="9936258" y="1714600"/>
                  <a:pt x="9918072" y="1720479"/>
                  <a:pt x="9907045" y="1730063"/>
                </a:cubicBezTo>
                <a:cubicBezTo>
                  <a:pt x="9896185" y="1730997"/>
                  <a:pt x="9888947" y="1731618"/>
                  <a:pt x="9878086" y="1732552"/>
                </a:cubicBezTo>
                <a:cubicBezTo>
                  <a:pt x="9845255" y="1748327"/>
                  <a:pt x="9834310" y="1753585"/>
                  <a:pt x="9805097" y="1769050"/>
                </a:cubicBezTo>
                <a:cubicBezTo>
                  <a:pt x="9806993" y="1764571"/>
                  <a:pt x="9803351" y="1765962"/>
                  <a:pt x="9797879" y="1768591"/>
                </a:cubicBezTo>
                <a:lnTo>
                  <a:pt x="9786222" y="1773050"/>
                </a:lnTo>
                <a:lnTo>
                  <a:pt x="9788237" y="1778974"/>
                </a:lnTo>
                <a:cubicBezTo>
                  <a:pt x="9784305" y="1788874"/>
                  <a:pt x="9784305" y="1788874"/>
                  <a:pt x="9781044" y="1798805"/>
                </a:cubicBezTo>
                <a:lnTo>
                  <a:pt x="9844261" y="1762229"/>
                </a:lnTo>
                <a:cubicBezTo>
                  <a:pt x="9848073" y="1751976"/>
                  <a:pt x="9899306" y="1762133"/>
                  <a:pt x="9899306" y="1762133"/>
                </a:cubicBezTo>
                <a:cubicBezTo>
                  <a:pt x="9925436" y="1755059"/>
                  <a:pt x="9949820" y="1725286"/>
                  <a:pt x="9971461" y="1728430"/>
                </a:cubicBezTo>
                <a:lnTo>
                  <a:pt x="9959815" y="1735168"/>
                </a:lnTo>
                <a:lnTo>
                  <a:pt x="9959173" y="1736388"/>
                </a:lnTo>
                <a:lnTo>
                  <a:pt x="9979058" y="1725901"/>
                </a:lnTo>
                <a:cubicBezTo>
                  <a:pt x="9993360" y="1718097"/>
                  <a:pt x="10006969" y="1711252"/>
                  <a:pt x="10014430" y="1710801"/>
                </a:cubicBezTo>
                <a:cubicBezTo>
                  <a:pt x="10011994" y="1705710"/>
                  <a:pt x="10013027" y="1701456"/>
                  <a:pt x="10024476" y="1699718"/>
                </a:cubicBezTo>
                <a:cubicBezTo>
                  <a:pt x="10028981" y="1696304"/>
                  <a:pt x="10059857" y="1690247"/>
                  <a:pt x="10060892" y="1685996"/>
                </a:cubicBezTo>
                <a:cubicBezTo>
                  <a:pt x="10056385" y="1689410"/>
                  <a:pt x="10057420" y="1685157"/>
                  <a:pt x="10053948" y="1684319"/>
                </a:cubicBezTo>
                <a:lnTo>
                  <a:pt x="10081743" y="1673741"/>
                </a:lnTo>
                <a:lnTo>
                  <a:pt x="10090732" y="1684097"/>
                </a:lnTo>
                <a:lnTo>
                  <a:pt x="10074779" y="1689347"/>
                </a:lnTo>
                <a:cubicBezTo>
                  <a:pt x="10058491" y="1703425"/>
                  <a:pt x="10039507" y="1713476"/>
                  <a:pt x="10019093" y="1723743"/>
                </a:cubicBezTo>
                <a:lnTo>
                  <a:pt x="9964968" y="1753809"/>
                </a:lnTo>
                <a:lnTo>
                  <a:pt x="9955852" y="1755193"/>
                </a:lnTo>
                <a:cubicBezTo>
                  <a:pt x="9955852" y="1755193"/>
                  <a:pt x="9955852" y="1755193"/>
                  <a:pt x="9954818" y="1759444"/>
                </a:cubicBezTo>
                <a:lnTo>
                  <a:pt x="9955636" y="1758990"/>
                </a:lnTo>
                <a:lnTo>
                  <a:pt x="9956915" y="1757663"/>
                </a:lnTo>
                <a:lnTo>
                  <a:pt x="9957914" y="1757725"/>
                </a:lnTo>
                <a:lnTo>
                  <a:pt x="9964968" y="1753809"/>
                </a:lnTo>
                <a:lnTo>
                  <a:pt x="9967303" y="1753452"/>
                </a:lnTo>
                <a:cubicBezTo>
                  <a:pt x="9969740" y="1758544"/>
                  <a:pt x="9965235" y="1761957"/>
                  <a:pt x="9961763" y="1761122"/>
                </a:cubicBezTo>
                <a:lnTo>
                  <a:pt x="9961341" y="1762860"/>
                </a:lnTo>
                <a:lnTo>
                  <a:pt x="9970497" y="1761400"/>
                </a:lnTo>
                <a:lnTo>
                  <a:pt x="10031088" y="1736766"/>
                </a:lnTo>
                <a:lnTo>
                  <a:pt x="10032391" y="1736114"/>
                </a:lnTo>
                <a:lnTo>
                  <a:pt x="10032502" y="1735962"/>
                </a:lnTo>
                <a:cubicBezTo>
                  <a:pt x="10037676" y="1730926"/>
                  <a:pt x="10045478" y="1725086"/>
                  <a:pt x="10057628" y="1718375"/>
                </a:cubicBezTo>
                <a:cubicBezTo>
                  <a:pt x="10069779" y="1711663"/>
                  <a:pt x="10090293" y="1700878"/>
                  <a:pt x="10114447" y="1688478"/>
                </a:cubicBezTo>
                <a:lnTo>
                  <a:pt x="10117553" y="1686913"/>
                </a:lnTo>
                <a:lnTo>
                  <a:pt x="10127524" y="1681276"/>
                </a:lnTo>
                <a:cubicBezTo>
                  <a:pt x="10129761" y="1677628"/>
                  <a:pt x="10129761" y="1677628"/>
                  <a:pt x="10134846" y="1676325"/>
                </a:cubicBezTo>
                <a:cubicBezTo>
                  <a:pt x="10137083" y="1672678"/>
                  <a:pt x="10139931" y="1675023"/>
                  <a:pt x="10139931" y="1675023"/>
                </a:cubicBezTo>
                <a:cubicBezTo>
                  <a:pt x="10156814" y="1661474"/>
                  <a:pt x="10181629" y="1648967"/>
                  <a:pt x="10204207" y="1640106"/>
                </a:cubicBezTo>
                <a:cubicBezTo>
                  <a:pt x="10221088" y="1626559"/>
                  <a:pt x="10250376" y="1606758"/>
                  <a:pt x="10283126" y="1595289"/>
                </a:cubicBezTo>
                <a:cubicBezTo>
                  <a:pt x="10315264" y="1577831"/>
                  <a:pt x="10348013" y="1566362"/>
                  <a:pt x="10368355" y="1561149"/>
                </a:cubicBezTo>
                <a:cubicBezTo>
                  <a:pt x="10408426" y="1544732"/>
                  <a:pt x="10453584" y="1527009"/>
                  <a:pt x="10493657" y="1510588"/>
                </a:cubicBezTo>
                <a:cubicBezTo>
                  <a:pt x="10531493" y="1497819"/>
                  <a:pt x="10567090" y="1488693"/>
                  <a:pt x="10593743" y="1494155"/>
                </a:cubicBezTo>
                <a:cubicBezTo>
                  <a:pt x="10588657" y="1495459"/>
                  <a:pt x="10583573" y="1496762"/>
                  <a:pt x="10578487" y="1498066"/>
                </a:cubicBezTo>
                <a:cubicBezTo>
                  <a:pt x="10578487" y="1498066"/>
                  <a:pt x="10578487" y="1498066"/>
                  <a:pt x="10586422" y="1499106"/>
                </a:cubicBezTo>
                <a:cubicBezTo>
                  <a:pt x="10588657" y="1495459"/>
                  <a:pt x="10591506" y="1497801"/>
                  <a:pt x="10591506" y="1497801"/>
                </a:cubicBezTo>
                <a:cubicBezTo>
                  <a:pt x="10589271" y="1501447"/>
                  <a:pt x="10589271" y="1501447"/>
                  <a:pt x="10584184" y="1502753"/>
                </a:cubicBezTo>
                <a:cubicBezTo>
                  <a:pt x="10584184" y="1502753"/>
                  <a:pt x="10584184" y="1502753"/>
                  <a:pt x="10581949" y="1506399"/>
                </a:cubicBezTo>
                <a:cubicBezTo>
                  <a:pt x="10617547" y="1497274"/>
                  <a:pt x="10658232" y="1486845"/>
                  <a:pt x="10693217" y="1471729"/>
                </a:cubicBezTo>
                <a:cubicBezTo>
                  <a:pt x="10719869" y="1477192"/>
                  <a:pt x="10765639" y="1465459"/>
                  <a:pt x="10804701" y="1464667"/>
                </a:cubicBezTo>
                <a:cubicBezTo>
                  <a:pt x="10745297" y="1470673"/>
                  <a:pt x="10680409" y="1499599"/>
                  <a:pt x="10618771" y="1509252"/>
                </a:cubicBezTo>
                <a:cubicBezTo>
                  <a:pt x="10600666" y="1510820"/>
                  <a:pt x="10609213" y="1517849"/>
                  <a:pt x="10596805" y="1524102"/>
                </a:cubicBezTo>
                <a:cubicBezTo>
                  <a:pt x="10571377" y="1530621"/>
                  <a:pt x="10558358" y="1530885"/>
                  <a:pt x="10545337" y="1531149"/>
                </a:cubicBezTo>
                <a:cubicBezTo>
                  <a:pt x="10524996" y="1536365"/>
                  <a:pt x="10523371" y="1546002"/>
                  <a:pt x="10505878" y="1553558"/>
                </a:cubicBezTo>
                <a:cubicBezTo>
                  <a:pt x="10487771" y="1555126"/>
                  <a:pt x="10469666" y="1556693"/>
                  <a:pt x="10451561" y="1558259"/>
                </a:cubicBezTo>
                <a:cubicBezTo>
                  <a:pt x="10451561" y="1558259"/>
                  <a:pt x="10451561" y="1558259"/>
                  <a:pt x="10450337" y="1546281"/>
                </a:cubicBezTo>
                <a:cubicBezTo>
                  <a:pt x="10440164" y="1548889"/>
                  <a:pt x="10424907" y="1552798"/>
                  <a:pt x="10412500" y="1559055"/>
                </a:cubicBezTo>
                <a:cubicBezTo>
                  <a:pt x="10412500" y="1559055"/>
                  <a:pt x="10412500" y="1559055"/>
                  <a:pt x="10415351" y="1561397"/>
                </a:cubicBezTo>
                <a:cubicBezTo>
                  <a:pt x="10417587" y="1557749"/>
                  <a:pt x="10422672" y="1556445"/>
                  <a:pt x="10420437" y="1560094"/>
                </a:cubicBezTo>
                <a:cubicBezTo>
                  <a:pt x="10420437" y="1560094"/>
                  <a:pt x="10418199" y="1563742"/>
                  <a:pt x="10418199" y="1563742"/>
                </a:cubicBezTo>
                <a:cubicBezTo>
                  <a:pt x="10421047" y="1566083"/>
                  <a:pt x="10433456" y="1559829"/>
                  <a:pt x="10428983" y="1567121"/>
                </a:cubicBezTo>
                <a:cubicBezTo>
                  <a:pt x="10414338" y="1577023"/>
                  <a:pt x="10413726" y="1571032"/>
                  <a:pt x="10401319" y="1577287"/>
                </a:cubicBezTo>
                <a:cubicBezTo>
                  <a:pt x="10401319" y="1577287"/>
                  <a:pt x="10401319" y="1577287"/>
                  <a:pt x="10399082" y="1580933"/>
                </a:cubicBezTo>
                <a:cubicBezTo>
                  <a:pt x="10399082" y="1580933"/>
                  <a:pt x="10399082" y="1580933"/>
                  <a:pt x="10396233" y="1578590"/>
                </a:cubicBezTo>
                <a:cubicBezTo>
                  <a:pt x="10393997" y="1582237"/>
                  <a:pt x="10388911" y="1583540"/>
                  <a:pt x="10388911" y="1583540"/>
                </a:cubicBezTo>
                <a:cubicBezTo>
                  <a:pt x="10386062" y="1581197"/>
                  <a:pt x="10386062" y="1581197"/>
                  <a:pt x="10386062" y="1581197"/>
                </a:cubicBezTo>
                <a:cubicBezTo>
                  <a:pt x="10376503" y="1589794"/>
                  <a:pt x="10356772" y="1600998"/>
                  <a:pt x="10339280" y="1608556"/>
                </a:cubicBezTo>
                <a:lnTo>
                  <a:pt x="10323448" y="1612147"/>
                </a:lnTo>
                <a:lnTo>
                  <a:pt x="10324096" y="1612330"/>
                </a:lnTo>
                <a:lnTo>
                  <a:pt x="10325095" y="1612610"/>
                </a:lnTo>
                <a:cubicBezTo>
                  <a:pt x="10328536" y="1613572"/>
                  <a:pt x="10333113" y="1610305"/>
                  <a:pt x="10336551" y="1611269"/>
                </a:cubicBezTo>
                <a:cubicBezTo>
                  <a:pt x="10336551" y="1611269"/>
                  <a:pt x="10335415" y="1615499"/>
                  <a:pt x="10330838" y="1618767"/>
                </a:cubicBezTo>
                <a:cubicBezTo>
                  <a:pt x="10330838" y="1618767"/>
                  <a:pt x="10330838" y="1618767"/>
                  <a:pt x="10326263" y="1622033"/>
                </a:cubicBezTo>
                <a:cubicBezTo>
                  <a:pt x="10335415" y="1615499"/>
                  <a:pt x="10332004" y="1628189"/>
                  <a:pt x="10315970" y="1632796"/>
                </a:cubicBezTo>
                <a:cubicBezTo>
                  <a:pt x="10315970" y="1632796"/>
                  <a:pt x="10315970" y="1632796"/>
                  <a:pt x="10313669" y="1627604"/>
                </a:cubicBezTo>
                <a:cubicBezTo>
                  <a:pt x="10310228" y="1626640"/>
                  <a:pt x="10305652" y="1629908"/>
                  <a:pt x="10305652" y="1629908"/>
                </a:cubicBezTo>
                <a:cubicBezTo>
                  <a:pt x="10303349" y="1624716"/>
                  <a:pt x="10306788" y="1625678"/>
                  <a:pt x="10311366" y="1622411"/>
                </a:cubicBezTo>
                <a:cubicBezTo>
                  <a:pt x="10311366" y="1622411"/>
                  <a:pt x="10311366" y="1622411"/>
                  <a:pt x="10315941" y="1619143"/>
                </a:cubicBezTo>
                <a:lnTo>
                  <a:pt x="10315456" y="1619328"/>
                </a:lnTo>
                <a:lnTo>
                  <a:pt x="10281449" y="1632228"/>
                </a:lnTo>
                <a:lnTo>
                  <a:pt x="10269905" y="1641153"/>
                </a:lnTo>
                <a:lnTo>
                  <a:pt x="10209514" y="1718142"/>
                </a:lnTo>
                <a:cubicBezTo>
                  <a:pt x="10208573" y="1721226"/>
                  <a:pt x="10207077" y="1724634"/>
                  <a:pt x="10206134" y="1727718"/>
                </a:cubicBezTo>
                <a:cubicBezTo>
                  <a:pt x="10182844" y="1741193"/>
                  <a:pt x="10149221" y="1784782"/>
                  <a:pt x="10135292" y="1784797"/>
                </a:cubicBezTo>
                <a:lnTo>
                  <a:pt x="10130721" y="1771353"/>
                </a:lnTo>
                <a:cubicBezTo>
                  <a:pt x="10111365" y="1774930"/>
                  <a:pt x="10078080" y="1778523"/>
                  <a:pt x="10058484" y="1781393"/>
                </a:cubicBezTo>
                <a:cubicBezTo>
                  <a:pt x="10060890" y="1788469"/>
                  <a:pt x="10063053" y="1794839"/>
                  <a:pt x="10057511" y="1798046"/>
                </a:cubicBezTo>
                <a:cubicBezTo>
                  <a:pt x="10048151" y="1811508"/>
                  <a:pt x="10055344" y="1791679"/>
                  <a:pt x="10046839" y="1788132"/>
                </a:cubicBezTo>
                <a:cubicBezTo>
                  <a:pt x="10024103" y="1801285"/>
                  <a:pt x="9997217" y="1864687"/>
                  <a:pt x="9976213" y="1884885"/>
                </a:cubicBezTo>
                <a:cubicBezTo>
                  <a:pt x="9967290" y="1897671"/>
                  <a:pt x="9934421" y="1884931"/>
                  <a:pt x="9920611" y="1885300"/>
                </a:cubicBezTo>
                <a:cubicBezTo>
                  <a:pt x="9895590" y="1891733"/>
                  <a:pt x="9847918" y="1934983"/>
                  <a:pt x="9826914" y="1955179"/>
                </a:cubicBezTo>
                <a:cubicBezTo>
                  <a:pt x="9798079" y="1971864"/>
                  <a:pt x="9763700" y="1991757"/>
                  <a:pt x="9732578" y="2001718"/>
                </a:cubicBezTo>
                <a:lnTo>
                  <a:pt x="9741600" y="2028251"/>
                </a:lnTo>
                <a:lnTo>
                  <a:pt x="9678385" y="2064829"/>
                </a:lnTo>
                <a:cubicBezTo>
                  <a:pt x="9674572" y="2075080"/>
                  <a:pt x="9676978" y="2082156"/>
                  <a:pt x="9668053" y="2094942"/>
                </a:cubicBezTo>
                <a:lnTo>
                  <a:pt x="9671958" y="2106431"/>
                </a:lnTo>
                <a:lnTo>
                  <a:pt x="9678451" y="2103314"/>
                </a:lnTo>
                <a:cubicBezTo>
                  <a:pt x="9734960" y="2067429"/>
                  <a:pt x="9793537" y="2023036"/>
                  <a:pt x="9855954" y="1993078"/>
                </a:cubicBezTo>
                <a:cubicBezTo>
                  <a:pt x="9863932" y="1990499"/>
                  <a:pt x="9867404" y="1991339"/>
                  <a:pt x="9875381" y="1988761"/>
                </a:cubicBezTo>
                <a:cubicBezTo>
                  <a:pt x="9895842" y="1980191"/>
                  <a:pt x="9935361" y="1953712"/>
                  <a:pt x="9950283" y="1952811"/>
                </a:cubicBezTo>
                <a:cubicBezTo>
                  <a:pt x="9947846" y="1947721"/>
                  <a:pt x="9948880" y="1943468"/>
                  <a:pt x="9960329" y="1941730"/>
                </a:cubicBezTo>
                <a:cubicBezTo>
                  <a:pt x="9964835" y="1938315"/>
                  <a:pt x="9995711" y="1932256"/>
                  <a:pt x="9996745" y="1928004"/>
                </a:cubicBezTo>
                <a:cubicBezTo>
                  <a:pt x="9992240" y="1931420"/>
                  <a:pt x="9993272" y="1927166"/>
                  <a:pt x="9989803" y="1926331"/>
                </a:cubicBezTo>
                <a:lnTo>
                  <a:pt x="10017597" y="1915753"/>
                </a:lnTo>
                <a:lnTo>
                  <a:pt x="10023035" y="1922016"/>
                </a:lnTo>
                <a:lnTo>
                  <a:pt x="10096849" y="1873107"/>
                </a:lnTo>
                <a:cubicBezTo>
                  <a:pt x="10126360" y="1853779"/>
                  <a:pt x="10156609" y="1835189"/>
                  <a:pt x="10187817" y="1820210"/>
                </a:cubicBezTo>
                <a:cubicBezTo>
                  <a:pt x="10195795" y="1817635"/>
                  <a:pt x="10199265" y="1818472"/>
                  <a:pt x="10207245" y="1815894"/>
                </a:cubicBezTo>
                <a:cubicBezTo>
                  <a:pt x="10227706" y="1807326"/>
                  <a:pt x="10267224" y="1780847"/>
                  <a:pt x="10282145" y="1779945"/>
                </a:cubicBezTo>
                <a:cubicBezTo>
                  <a:pt x="10279708" y="1774856"/>
                  <a:pt x="10280742" y="1770601"/>
                  <a:pt x="10292190" y="1768863"/>
                </a:cubicBezTo>
                <a:cubicBezTo>
                  <a:pt x="10296697" y="1765448"/>
                  <a:pt x="10327574" y="1759393"/>
                  <a:pt x="10328608" y="1755141"/>
                </a:cubicBezTo>
                <a:cubicBezTo>
                  <a:pt x="10324103" y="1758557"/>
                  <a:pt x="10325136" y="1754303"/>
                  <a:pt x="10321665" y="1753464"/>
                </a:cubicBezTo>
                <a:lnTo>
                  <a:pt x="10349459" y="1742885"/>
                </a:lnTo>
                <a:lnTo>
                  <a:pt x="10358448" y="1753242"/>
                </a:lnTo>
                <a:lnTo>
                  <a:pt x="10342495" y="1758490"/>
                </a:lnTo>
                <a:cubicBezTo>
                  <a:pt x="10326207" y="1772569"/>
                  <a:pt x="10307224" y="1782621"/>
                  <a:pt x="10286809" y="1792887"/>
                </a:cubicBezTo>
                <a:lnTo>
                  <a:pt x="10232684" y="1822951"/>
                </a:lnTo>
                <a:lnTo>
                  <a:pt x="10223568" y="1824337"/>
                </a:lnTo>
                <a:cubicBezTo>
                  <a:pt x="10223568" y="1824337"/>
                  <a:pt x="10223568" y="1824337"/>
                  <a:pt x="10222534" y="1828589"/>
                </a:cubicBezTo>
                <a:lnTo>
                  <a:pt x="10232684" y="1822951"/>
                </a:lnTo>
                <a:lnTo>
                  <a:pt x="10235020" y="1822597"/>
                </a:lnTo>
                <a:cubicBezTo>
                  <a:pt x="10237455" y="1827689"/>
                  <a:pt x="10232948" y="1831101"/>
                  <a:pt x="10229477" y="1830266"/>
                </a:cubicBezTo>
                <a:cubicBezTo>
                  <a:pt x="10228443" y="1834516"/>
                  <a:pt x="10228443" y="1834516"/>
                  <a:pt x="10228443" y="1834516"/>
                </a:cubicBezTo>
                <a:lnTo>
                  <a:pt x="10231751" y="1833170"/>
                </a:lnTo>
                <a:lnTo>
                  <a:pt x="10238844" y="1829108"/>
                </a:lnTo>
                <a:cubicBezTo>
                  <a:pt x="10248145" y="1823755"/>
                  <a:pt x="10255869" y="1819095"/>
                  <a:pt x="10262735" y="1814193"/>
                </a:cubicBezTo>
                <a:cubicBezTo>
                  <a:pt x="10271319" y="1809776"/>
                  <a:pt x="10278761" y="1806173"/>
                  <a:pt x="10287062" y="1802812"/>
                </a:cubicBezTo>
                <a:lnTo>
                  <a:pt x="10292222" y="1801072"/>
                </a:lnTo>
                <a:lnTo>
                  <a:pt x="10303632" y="1794170"/>
                </a:lnTo>
                <a:cubicBezTo>
                  <a:pt x="10329989" y="1779959"/>
                  <a:pt x="10350475" y="1771654"/>
                  <a:pt x="10359969" y="1774204"/>
                </a:cubicBezTo>
                <a:lnTo>
                  <a:pt x="10355519" y="1777478"/>
                </a:lnTo>
                <a:lnTo>
                  <a:pt x="10364729" y="1772860"/>
                </a:lnTo>
                <a:lnTo>
                  <a:pt x="10373569" y="1770669"/>
                </a:lnTo>
                <a:lnTo>
                  <a:pt x="10374207" y="1771404"/>
                </a:lnTo>
                <a:lnTo>
                  <a:pt x="10400126" y="1757145"/>
                </a:lnTo>
                <a:cubicBezTo>
                  <a:pt x="10427586" y="1737542"/>
                  <a:pt x="10457348" y="1723134"/>
                  <a:pt x="10498569" y="1707383"/>
                </a:cubicBezTo>
                <a:cubicBezTo>
                  <a:pt x="10476823" y="1719490"/>
                  <a:pt x="10491718" y="1719110"/>
                  <a:pt x="10502038" y="1722000"/>
                </a:cubicBezTo>
                <a:cubicBezTo>
                  <a:pt x="10505477" y="1722960"/>
                  <a:pt x="10510054" y="1719693"/>
                  <a:pt x="10513493" y="1720658"/>
                </a:cubicBezTo>
                <a:cubicBezTo>
                  <a:pt x="10513493" y="1720658"/>
                  <a:pt x="10512356" y="1724885"/>
                  <a:pt x="10507781" y="1728153"/>
                </a:cubicBezTo>
                <a:cubicBezTo>
                  <a:pt x="10507781" y="1728153"/>
                  <a:pt x="10507781" y="1728153"/>
                  <a:pt x="10503202" y="1731419"/>
                </a:cubicBezTo>
                <a:cubicBezTo>
                  <a:pt x="10512356" y="1724885"/>
                  <a:pt x="10508945" y="1737575"/>
                  <a:pt x="10492912" y="1742183"/>
                </a:cubicBezTo>
                <a:cubicBezTo>
                  <a:pt x="10492912" y="1742183"/>
                  <a:pt x="10492912" y="1742183"/>
                  <a:pt x="10490609" y="1736991"/>
                </a:cubicBezTo>
                <a:cubicBezTo>
                  <a:pt x="10487169" y="1736029"/>
                  <a:pt x="10482592" y="1739295"/>
                  <a:pt x="10482592" y="1739295"/>
                </a:cubicBezTo>
                <a:cubicBezTo>
                  <a:pt x="10480290" y="1734102"/>
                  <a:pt x="10483730" y="1735065"/>
                  <a:pt x="10488308" y="1731799"/>
                </a:cubicBezTo>
                <a:cubicBezTo>
                  <a:pt x="10488308" y="1731799"/>
                  <a:pt x="10488308" y="1731799"/>
                  <a:pt x="10492883" y="1728531"/>
                </a:cubicBezTo>
                <a:cubicBezTo>
                  <a:pt x="10473411" y="1732178"/>
                  <a:pt x="10439070" y="1749850"/>
                  <a:pt x="10436796" y="1758311"/>
                </a:cubicBezTo>
                <a:cubicBezTo>
                  <a:pt x="10419627" y="1767147"/>
                  <a:pt x="10402165" y="1773631"/>
                  <a:pt x="10386994" y="1780187"/>
                </a:cubicBezTo>
                <a:lnTo>
                  <a:pt x="10383635" y="1782266"/>
                </a:lnTo>
                <a:lnTo>
                  <a:pt x="10385949" y="1784929"/>
                </a:lnTo>
                <a:lnTo>
                  <a:pt x="10366212" y="1793051"/>
                </a:lnTo>
                <a:lnTo>
                  <a:pt x="10350945" y="1802500"/>
                </a:lnTo>
                <a:cubicBezTo>
                  <a:pt x="10340073" y="1808551"/>
                  <a:pt x="10336347" y="1808648"/>
                  <a:pt x="10333337" y="1807804"/>
                </a:cubicBezTo>
                <a:lnTo>
                  <a:pt x="10330516" y="1807738"/>
                </a:lnTo>
                <a:lnTo>
                  <a:pt x="10314693" y="1814248"/>
                </a:lnTo>
                <a:lnTo>
                  <a:pt x="10307060" y="1818284"/>
                </a:lnTo>
                <a:lnTo>
                  <a:pt x="10302143" y="1822380"/>
                </a:lnTo>
                <a:cubicBezTo>
                  <a:pt x="10299143" y="1826660"/>
                  <a:pt x="10297146" y="1830648"/>
                  <a:pt x="10290280" y="1835548"/>
                </a:cubicBezTo>
                <a:lnTo>
                  <a:pt x="10257907" y="1847566"/>
                </a:lnTo>
                <a:lnTo>
                  <a:pt x="10246808" y="1855396"/>
                </a:lnTo>
                <a:cubicBezTo>
                  <a:pt x="10198810" y="1889148"/>
                  <a:pt x="10151587" y="1922504"/>
                  <a:pt x="10138313" y="1934208"/>
                </a:cubicBezTo>
                <a:cubicBezTo>
                  <a:pt x="10120359" y="1952640"/>
                  <a:pt x="10094436" y="1967640"/>
                  <a:pt x="10068278" y="1979758"/>
                </a:cubicBezTo>
                <a:lnTo>
                  <a:pt x="10025518" y="1996672"/>
                </a:lnTo>
                <a:lnTo>
                  <a:pt x="10020191" y="2000993"/>
                </a:lnTo>
                <a:cubicBezTo>
                  <a:pt x="10023631" y="2001956"/>
                  <a:pt x="10036225" y="1996384"/>
                  <a:pt x="10033949" y="2004843"/>
                </a:cubicBezTo>
                <a:cubicBezTo>
                  <a:pt x="10023944" y="2014551"/>
                  <a:pt x="10015292" y="2020941"/>
                  <a:pt x="10007315" y="2025457"/>
                </a:cubicBezTo>
                <a:lnTo>
                  <a:pt x="10000613" y="2028246"/>
                </a:lnTo>
                <a:lnTo>
                  <a:pt x="10004892" y="2051206"/>
                </a:lnTo>
                <a:cubicBezTo>
                  <a:pt x="10000957" y="2061102"/>
                  <a:pt x="10000957" y="2061102"/>
                  <a:pt x="9983768" y="2071049"/>
                </a:cubicBezTo>
                <a:cubicBezTo>
                  <a:pt x="9973773" y="2061167"/>
                  <a:pt x="9979316" y="2057958"/>
                  <a:pt x="9959840" y="2061183"/>
                </a:cubicBezTo>
                <a:cubicBezTo>
                  <a:pt x="9958867" y="2077836"/>
                  <a:pt x="9954933" y="2087733"/>
                  <a:pt x="9951795" y="2098018"/>
                </a:cubicBezTo>
                <a:lnTo>
                  <a:pt x="9947223" y="2084573"/>
                </a:lnTo>
                <a:cubicBezTo>
                  <a:pt x="9950482" y="2074643"/>
                  <a:pt x="9950482" y="2074643"/>
                  <a:pt x="9954297" y="2064390"/>
                </a:cubicBezTo>
                <a:cubicBezTo>
                  <a:pt x="9902172" y="2094551"/>
                  <a:pt x="9843310" y="2104896"/>
                  <a:pt x="9816858" y="2167623"/>
                </a:cubicBezTo>
                <a:cubicBezTo>
                  <a:pt x="9813165" y="2178229"/>
                  <a:pt x="9813165" y="2178229"/>
                  <a:pt x="9817616" y="2191319"/>
                </a:cubicBezTo>
                <a:lnTo>
                  <a:pt x="9818307" y="2191557"/>
                </a:lnTo>
                <a:lnTo>
                  <a:pt x="9828913" y="2182448"/>
                </a:lnTo>
                <a:cubicBezTo>
                  <a:pt x="9836394" y="2176674"/>
                  <a:pt x="9843436" y="2171897"/>
                  <a:pt x="9851708" y="2166559"/>
                </a:cubicBezTo>
                <a:cubicBezTo>
                  <a:pt x="9866492" y="2159858"/>
                  <a:pt x="9883037" y="2149183"/>
                  <a:pt x="9909440" y="2134040"/>
                </a:cubicBezTo>
                <a:cubicBezTo>
                  <a:pt x="9912607" y="2135780"/>
                  <a:pt x="9918769" y="2132986"/>
                  <a:pt x="9926380" y="2129139"/>
                </a:cubicBezTo>
                <a:lnTo>
                  <a:pt x="9929048" y="2127970"/>
                </a:lnTo>
                <a:lnTo>
                  <a:pt x="9929182" y="2127879"/>
                </a:lnTo>
                <a:lnTo>
                  <a:pt x="9945957" y="2116651"/>
                </a:lnTo>
                <a:lnTo>
                  <a:pt x="9944817" y="2116416"/>
                </a:lnTo>
                <a:cubicBezTo>
                  <a:pt x="9944466" y="2114988"/>
                  <a:pt x="9946578" y="2112443"/>
                  <a:pt x="9952386" y="2108222"/>
                </a:cubicBezTo>
                <a:lnTo>
                  <a:pt x="9974285" y="2097693"/>
                </a:lnTo>
                <a:lnTo>
                  <a:pt x="9988064" y="2088471"/>
                </a:lnTo>
                <a:cubicBezTo>
                  <a:pt x="10005288" y="2077863"/>
                  <a:pt x="10019040" y="2070859"/>
                  <a:pt x="10026114" y="2070683"/>
                </a:cubicBezTo>
                <a:lnTo>
                  <a:pt x="10028932" y="2072394"/>
                </a:lnTo>
                <a:lnTo>
                  <a:pt x="10038817" y="2068152"/>
                </a:lnTo>
                <a:cubicBezTo>
                  <a:pt x="10047759" y="2065190"/>
                  <a:pt x="10055788" y="2063731"/>
                  <a:pt x="10062212" y="2064789"/>
                </a:cubicBezTo>
                <a:cubicBezTo>
                  <a:pt x="10088970" y="2039962"/>
                  <a:pt x="10126633" y="2026062"/>
                  <a:pt x="10165704" y="2017875"/>
                </a:cubicBezTo>
                <a:cubicBezTo>
                  <a:pt x="10167465" y="2013902"/>
                  <a:pt x="10167465" y="2013902"/>
                  <a:pt x="10167465" y="2013902"/>
                </a:cubicBezTo>
                <a:cubicBezTo>
                  <a:pt x="10167465" y="2013902"/>
                  <a:pt x="10170633" y="2015641"/>
                  <a:pt x="10170633" y="2015641"/>
                </a:cubicBezTo>
                <a:cubicBezTo>
                  <a:pt x="10172392" y="2011669"/>
                  <a:pt x="10180488" y="2011174"/>
                  <a:pt x="10180488" y="2011174"/>
                </a:cubicBezTo>
                <a:cubicBezTo>
                  <a:pt x="10185416" y="2008941"/>
                  <a:pt x="10183655" y="2012912"/>
                  <a:pt x="10178728" y="2015148"/>
                </a:cubicBezTo>
                <a:cubicBezTo>
                  <a:pt x="10176966" y="2019121"/>
                  <a:pt x="10176966" y="2019121"/>
                  <a:pt x="10173799" y="2017380"/>
                </a:cubicBezTo>
                <a:cubicBezTo>
                  <a:pt x="10185061" y="2018624"/>
                  <a:pt x="10203369" y="2003976"/>
                  <a:pt x="10207940" y="2011427"/>
                </a:cubicBezTo>
                <a:cubicBezTo>
                  <a:pt x="10166755" y="2033271"/>
                  <a:pt x="10162524" y="2060588"/>
                  <a:pt x="10113595" y="2073241"/>
                </a:cubicBezTo>
                <a:cubicBezTo>
                  <a:pt x="10107263" y="2069763"/>
                  <a:pt x="10118879" y="2061322"/>
                  <a:pt x="10120641" y="2057349"/>
                </a:cubicBezTo>
                <a:cubicBezTo>
                  <a:pt x="10091952" y="2068768"/>
                  <a:pt x="10066608" y="2077081"/>
                  <a:pt x="10041002" y="2087101"/>
                </a:cubicBezTo>
                <a:lnTo>
                  <a:pt x="10037966" y="2088595"/>
                </a:lnTo>
                <a:lnTo>
                  <a:pt x="10035137" y="2097219"/>
                </a:lnTo>
                <a:cubicBezTo>
                  <a:pt x="10005747" y="2114224"/>
                  <a:pt x="9956881" y="2134450"/>
                  <a:pt x="9952649" y="2161035"/>
                </a:cubicBezTo>
                <a:cubicBezTo>
                  <a:pt x="9963739" y="2154618"/>
                  <a:pt x="9963739" y="2154618"/>
                  <a:pt x="9972125" y="2157811"/>
                </a:cubicBezTo>
                <a:cubicBezTo>
                  <a:pt x="9960478" y="2164549"/>
                  <a:pt x="9960478" y="2164549"/>
                  <a:pt x="9957100" y="2174126"/>
                </a:cubicBezTo>
                <a:cubicBezTo>
                  <a:pt x="9964929" y="2177641"/>
                  <a:pt x="9968408" y="2207385"/>
                  <a:pt x="9973954" y="2204176"/>
                </a:cubicBezTo>
                <a:lnTo>
                  <a:pt x="9996418" y="2213456"/>
                </a:lnTo>
                <a:lnTo>
                  <a:pt x="10010297" y="2208271"/>
                </a:lnTo>
                <a:lnTo>
                  <a:pt x="10034533" y="2201090"/>
                </a:lnTo>
                <a:lnTo>
                  <a:pt x="10092958" y="2167117"/>
                </a:lnTo>
                <a:cubicBezTo>
                  <a:pt x="10100935" y="2164538"/>
                  <a:pt x="10104407" y="2165378"/>
                  <a:pt x="10112383" y="2162801"/>
                </a:cubicBezTo>
                <a:cubicBezTo>
                  <a:pt x="10132846" y="2154231"/>
                  <a:pt x="10172365" y="2127752"/>
                  <a:pt x="10187286" y="2126851"/>
                </a:cubicBezTo>
                <a:cubicBezTo>
                  <a:pt x="10184849" y="2121760"/>
                  <a:pt x="10185882" y="2117507"/>
                  <a:pt x="10197333" y="2115768"/>
                </a:cubicBezTo>
                <a:cubicBezTo>
                  <a:pt x="10201837" y="2112353"/>
                  <a:pt x="10232714" y="2106298"/>
                  <a:pt x="10233749" y="2102045"/>
                </a:cubicBezTo>
                <a:cubicBezTo>
                  <a:pt x="10229243" y="2105458"/>
                  <a:pt x="10230276" y="2101207"/>
                  <a:pt x="10226805" y="2100370"/>
                </a:cubicBezTo>
                <a:lnTo>
                  <a:pt x="10254600" y="2089791"/>
                </a:lnTo>
                <a:lnTo>
                  <a:pt x="10263587" y="2100147"/>
                </a:lnTo>
                <a:lnTo>
                  <a:pt x="10247636" y="2105396"/>
                </a:lnTo>
                <a:cubicBezTo>
                  <a:pt x="10231348" y="2119476"/>
                  <a:pt x="10212364" y="2129523"/>
                  <a:pt x="10191950" y="2139793"/>
                </a:cubicBezTo>
                <a:lnTo>
                  <a:pt x="10137824" y="2169857"/>
                </a:lnTo>
                <a:lnTo>
                  <a:pt x="10128708" y="2171243"/>
                </a:lnTo>
                <a:cubicBezTo>
                  <a:pt x="10128708" y="2171243"/>
                  <a:pt x="10128708" y="2171243"/>
                  <a:pt x="10127674" y="2175495"/>
                </a:cubicBezTo>
                <a:lnTo>
                  <a:pt x="10137824" y="2169857"/>
                </a:lnTo>
                <a:lnTo>
                  <a:pt x="10140158" y="2169503"/>
                </a:lnTo>
                <a:cubicBezTo>
                  <a:pt x="10142596" y="2174592"/>
                  <a:pt x="10138091" y="2178008"/>
                  <a:pt x="10134620" y="2177171"/>
                </a:cubicBezTo>
                <a:cubicBezTo>
                  <a:pt x="10133585" y="2181424"/>
                  <a:pt x="10133585" y="2181424"/>
                  <a:pt x="10133585" y="2181424"/>
                </a:cubicBezTo>
                <a:cubicBezTo>
                  <a:pt x="10177979" y="2165121"/>
                  <a:pt x="10231385" y="2141994"/>
                  <a:pt x="10269871" y="2119766"/>
                </a:cubicBezTo>
                <a:lnTo>
                  <a:pt x="10278710" y="2117572"/>
                </a:lnTo>
                <a:lnTo>
                  <a:pt x="10291089" y="2131836"/>
                </a:lnTo>
                <a:lnTo>
                  <a:pt x="10219834" y="2161155"/>
                </a:lnTo>
                <a:cubicBezTo>
                  <a:pt x="10181209" y="2178285"/>
                  <a:pt x="10146622" y="2195824"/>
                  <a:pt x="10113861" y="2217182"/>
                </a:cubicBezTo>
                <a:cubicBezTo>
                  <a:pt x="10089929" y="2224913"/>
                  <a:pt x="10056984" y="2239476"/>
                  <a:pt x="10038960" y="2253133"/>
                </a:cubicBezTo>
                <a:cubicBezTo>
                  <a:pt x="10057354" y="2253071"/>
                  <a:pt x="10039329" y="2266729"/>
                  <a:pt x="10045240" y="2272657"/>
                </a:cubicBezTo>
                <a:cubicBezTo>
                  <a:pt x="10036227" y="2279485"/>
                  <a:pt x="10033790" y="2274396"/>
                  <a:pt x="10021306" y="2280388"/>
                </a:cubicBezTo>
                <a:cubicBezTo>
                  <a:pt x="10004318" y="2289795"/>
                  <a:pt x="10039329" y="2266729"/>
                  <a:pt x="10019903" y="2271044"/>
                </a:cubicBezTo>
                <a:lnTo>
                  <a:pt x="10017124" y="2272731"/>
                </a:lnTo>
                <a:lnTo>
                  <a:pt x="10011173" y="2283149"/>
                </a:lnTo>
                <a:cubicBezTo>
                  <a:pt x="10008205" y="2289790"/>
                  <a:pt x="10005592" y="2297228"/>
                  <a:pt x="10002331" y="2307161"/>
                </a:cubicBezTo>
                <a:lnTo>
                  <a:pt x="9995596" y="2287347"/>
                </a:lnTo>
                <a:cubicBezTo>
                  <a:pt x="9975356" y="2299058"/>
                  <a:pt x="9958568" y="2310676"/>
                  <a:pt x="9942394" y="2318977"/>
                </a:cubicBezTo>
                <a:lnTo>
                  <a:pt x="9927472" y="2324878"/>
                </a:lnTo>
                <a:lnTo>
                  <a:pt x="9891966" y="2343720"/>
                </a:lnTo>
                <a:cubicBezTo>
                  <a:pt x="9879850" y="2363308"/>
                  <a:pt x="9853849" y="2379543"/>
                  <a:pt x="9831320" y="2396618"/>
                </a:cubicBezTo>
                <a:lnTo>
                  <a:pt x="9789194" y="2426485"/>
                </a:lnTo>
                <a:lnTo>
                  <a:pt x="9788844" y="2430685"/>
                </a:lnTo>
                <a:cubicBezTo>
                  <a:pt x="9829323" y="2407263"/>
                  <a:pt x="9848799" y="2404037"/>
                  <a:pt x="9882084" y="2400445"/>
                </a:cubicBezTo>
                <a:lnTo>
                  <a:pt x="9888941" y="2420615"/>
                </a:lnTo>
                <a:cubicBezTo>
                  <a:pt x="9865651" y="2434089"/>
                  <a:pt x="9860108" y="2437296"/>
                  <a:pt x="9850628" y="2450403"/>
                </a:cubicBezTo>
                <a:lnTo>
                  <a:pt x="9852913" y="2457127"/>
                </a:lnTo>
                <a:cubicBezTo>
                  <a:pt x="9882939" y="2463463"/>
                  <a:pt x="9904701" y="2466963"/>
                  <a:pt x="9941367" y="2453793"/>
                </a:cubicBezTo>
                <a:cubicBezTo>
                  <a:pt x="9945181" y="2443542"/>
                  <a:pt x="9946154" y="2426888"/>
                  <a:pt x="9943988" y="2420520"/>
                </a:cubicBezTo>
                <a:lnTo>
                  <a:pt x="9946154" y="2426888"/>
                </a:lnTo>
                <a:cubicBezTo>
                  <a:pt x="9970201" y="2437109"/>
                  <a:pt x="10002513" y="2450169"/>
                  <a:pt x="10033634" y="2440209"/>
                </a:cubicBezTo>
                <a:cubicBezTo>
                  <a:pt x="10036893" y="2430277"/>
                  <a:pt x="10054082" y="2420331"/>
                  <a:pt x="10071827" y="2410064"/>
                </a:cubicBezTo>
                <a:lnTo>
                  <a:pt x="10078565" y="2429877"/>
                </a:lnTo>
                <a:cubicBezTo>
                  <a:pt x="10095755" y="2419933"/>
                  <a:pt x="10087370" y="2416738"/>
                  <a:pt x="10094226" y="2436907"/>
                </a:cubicBezTo>
                <a:cubicBezTo>
                  <a:pt x="10123062" y="2420222"/>
                  <a:pt x="10167908" y="2386227"/>
                  <a:pt x="10197381" y="2392888"/>
                </a:cubicBezTo>
                <a:cubicBezTo>
                  <a:pt x="10198583" y="2396425"/>
                  <a:pt x="10199185" y="2398194"/>
                  <a:pt x="10200736" y="2400313"/>
                </a:cubicBezTo>
                <a:lnTo>
                  <a:pt x="10202407" y="2402075"/>
                </a:lnTo>
                <a:lnTo>
                  <a:pt x="10213418" y="2398689"/>
                </a:lnTo>
                <a:cubicBezTo>
                  <a:pt x="10234401" y="2392579"/>
                  <a:pt x="10255446" y="2384842"/>
                  <a:pt x="10281341" y="2368176"/>
                </a:cubicBezTo>
                <a:cubicBezTo>
                  <a:pt x="10284793" y="2372291"/>
                  <a:pt x="10295809" y="2367310"/>
                  <a:pt x="10299427" y="2367097"/>
                </a:cubicBezTo>
                <a:cubicBezTo>
                  <a:pt x="10321622" y="2352809"/>
                  <a:pt x="10350888" y="2342423"/>
                  <a:pt x="10380153" y="2332037"/>
                </a:cubicBezTo>
                <a:cubicBezTo>
                  <a:pt x="10398568" y="2322298"/>
                  <a:pt x="10416817" y="2316887"/>
                  <a:pt x="10434904" y="2315811"/>
                </a:cubicBezTo>
                <a:cubicBezTo>
                  <a:pt x="10442138" y="2315378"/>
                  <a:pt x="10445755" y="2315165"/>
                  <a:pt x="10452989" y="2314731"/>
                </a:cubicBezTo>
                <a:cubicBezTo>
                  <a:pt x="10452825" y="2319064"/>
                  <a:pt x="10452825" y="2319064"/>
                  <a:pt x="10452825" y="2319064"/>
                </a:cubicBezTo>
                <a:cubicBezTo>
                  <a:pt x="10445261" y="2328156"/>
                  <a:pt x="10430628" y="2333351"/>
                  <a:pt x="10412545" y="2334428"/>
                </a:cubicBezTo>
                <a:cubicBezTo>
                  <a:pt x="10394293" y="2339836"/>
                  <a:pt x="10376043" y="2345244"/>
                  <a:pt x="10364864" y="2354555"/>
                </a:cubicBezTo>
                <a:cubicBezTo>
                  <a:pt x="10354012" y="2355201"/>
                  <a:pt x="10346777" y="2355634"/>
                  <a:pt x="10335926" y="2356279"/>
                </a:cubicBezTo>
                <a:cubicBezTo>
                  <a:pt x="10302879" y="2371210"/>
                  <a:pt x="10291864" y="2376189"/>
                  <a:pt x="10262431" y="2390907"/>
                </a:cubicBezTo>
                <a:cubicBezTo>
                  <a:pt x="10266378" y="2382028"/>
                  <a:pt x="10247801" y="2396102"/>
                  <a:pt x="10236948" y="2396746"/>
                </a:cubicBezTo>
                <a:cubicBezTo>
                  <a:pt x="10229550" y="2401508"/>
                  <a:pt x="10218206" y="2415149"/>
                  <a:pt x="10233003" y="2405625"/>
                </a:cubicBezTo>
                <a:cubicBezTo>
                  <a:pt x="10220013" y="2415042"/>
                  <a:pt x="10204352" y="2423539"/>
                  <a:pt x="10187356" y="2431572"/>
                </a:cubicBezTo>
                <a:lnTo>
                  <a:pt x="10166108" y="2440751"/>
                </a:lnTo>
                <a:lnTo>
                  <a:pt x="10148407" y="2450121"/>
                </a:lnTo>
                <a:cubicBezTo>
                  <a:pt x="10127134" y="2461478"/>
                  <a:pt x="10106894" y="2473187"/>
                  <a:pt x="10096607" y="2482949"/>
                </a:cubicBezTo>
                <a:cubicBezTo>
                  <a:pt x="10084965" y="2489687"/>
                  <a:pt x="10077891" y="2509871"/>
                  <a:pt x="10066246" y="2516607"/>
                </a:cubicBezTo>
                <a:cubicBezTo>
                  <a:pt x="10041345" y="2523394"/>
                  <a:pt x="10009033" y="2510332"/>
                  <a:pt x="9981270" y="2549685"/>
                </a:cubicBezTo>
                <a:cubicBezTo>
                  <a:pt x="9972031" y="2563498"/>
                  <a:pt x="9967123" y="2590051"/>
                  <a:pt x="9952099" y="2606366"/>
                </a:cubicBezTo>
                <a:cubicBezTo>
                  <a:pt x="9918477" y="2649953"/>
                  <a:pt x="9860049" y="2659625"/>
                  <a:pt x="9819770" y="2707063"/>
                </a:cubicBezTo>
                <a:cubicBezTo>
                  <a:pt x="9801259" y="2681891"/>
                  <a:pt x="9773861" y="2688771"/>
                  <a:pt x="9739330" y="2706510"/>
                </a:cubicBezTo>
                <a:lnTo>
                  <a:pt x="9714401" y="2720428"/>
                </a:lnTo>
                <a:lnTo>
                  <a:pt x="9723102" y="2717976"/>
                </a:lnTo>
                <a:cubicBezTo>
                  <a:pt x="9728611" y="2715487"/>
                  <a:pt x="9732268" y="2714189"/>
                  <a:pt x="9726597" y="2721008"/>
                </a:cubicBezTo>
                <a:cubicBezTo>
                  <a:pt x="9719033" y="2730102"/>
                  <a:pt x="9711470" y="2739195"/>
                  <a:pt x="9701152" y="2749533"/>
                </a:cubicBezTo>
                <a:lnTo>
                  <a:pt x="9689125" y="2759846"/>
                </a:lnTo>
                <a:lnTo>
                  <a:pt x="9684839" y="2770363"/>
                </a:lnTo>
                <a:cubicBezTo>
                  <a:pt x="9658008" y="2805716"/>
                  <a:pt x="9604983" y="2821391"/>
                  <a:pt x="9538063" y="2854395"/>
                </a:cubicBezTo>
                <a:lnTo>
                  <a:pt x="9540230" y="2860762"/>
                </a:lnTo>
                <a:cubicBezTo>
                  <a:pt x="9545504" y="2865543"/>
                  <a:pt x="9549126" y="2865460"/>
                  <a:pt x="9550936" y="2865418"/>
                </a:cubicBezTo>
                <a:lnTo>
                  <a:pt x="9550815" y="2869223"/>
                </a:lnTo>
                <a:lnTo>
                  <a:pt x="9588112" y="2855290"/>
                </a:lnTo>
                <a:cubicBezTo>
                  <a:pt x="9606528" y="2845551"/>
                  <a:pt x="9624776" y="2840142"/>
                  <a:pt x="9642863" y="2839063"/>
                </a:cubicBezTo>
                <a:cubicBezTo>
                  <a:pt x="9650096" y="2838632"/>
                  <a:pt x="9653715" y="2838418"/>
                  <a:pt x="9660948" y="2837986"/>
                </a:cubicBezTo>
                <a:cubicBezTo>
                  <a:pt x="9660786" y="2842317"/>
                  <a:pt x="9660786" y="2842317"/>
                  <a:pt x="9660786" y="2842317"/>
                </a:cubicBezTo>
                <a:cubicBezTo>
                  <a:pt x="9653220" y="2851410"/>
                  <a:pt x="9638587" y="2856605"/>
                  <a:pt x="9620504" y="2857682"/>
                </a:cubicBezTo>
                <a:cubicBezTo>
                  <a:pt x="9602252" y="2863090"/>
                  <a:pt x="9584002" y="2868498"/>
                  <a:pt x="9572823" y="2877808"/>
                </a:cubicBezTo>
                <a:cubicBezTo>
                  <a:pt x="9561971" y="2878453"/>
                  <a:pt x="9554737" y="2878885"/>
                  <a:pt x="9543886" y="2879531"/>
                </a:cubicBezTo>
                <a:lnTo>
                  <a:pt x="9538347" y="2882060"/>
                </a:lnTo>
                <a:lnTo>
                  <a:pt x="9520074" y="2899313"/>
                </a:lnTo>
                <a:cubicBezTo>
                  <a:pt x="9508106" y="2907295"/>
                  <a:pt x="9496598" y="2913953"/>
                  <a:pt x="9492136" y="2920345"/>
                </a:cubicBezTo>
                <a:cubicBezTo>
                  <a:pt x="9499967" y="2923860"/>
                  <a:pt x="9502254" y="2930581"/>
                  <a:pt x="9510085" y="2934098"/>
                </a:cubicBezTo>
                <a:lnTo>
                  <a:pt x="9475705" y="2953988"/>
                </a:lnTo>
                <a:cubicBezTo>
                  <a:pt x="9467875" y="2950474"/>
                  <a:pt x="9467875" y="2950474"/>
                  <a:pt x="9450129" y="2960742"/>
                </a:cubicBezTo>
                <a:cubicBezTo>
                  <a:pt x="9446870" y="2970674"/>
                  <a:pt x="9449156" y="2977394"/>
                  <a:pt x="9439676" y="2990501"/>
                </a:cubicBezTo>
                <a:lnTo>
                  <a:pt x="9441961" y="2997223"/>
                </a:lnTo>
                <a:cubicBezTo>
                  <a:pt x="9476896" y="2977010"/>
                  <a:pt x="9482441" y="2973800"/>
                  <a:pt x="9496036" y="3013782"/>
                </a:cubicBezTo>
                <a:cubicBezTo>
                  <a:pt x="9492775" y="3023714"/>
                  <a:pt x="9494942" y="3030083"/>
                  <a:pt x="9499511" y="3043527"/>
                </a:cubicBezTo>
                <a:cubicBezTo>
                  <a:pt x="9535083" y="3046657"/>
                  <a:pt x="9548339" y="3046608"/>
                  <a:pt x="9594364" y="3019978"/>
                </a:cubicBezTo>
                <a:lnTo>
                  <a:pt x="9603506" y="3046868"/>
                </a:lnTo>
                <a:lnTo>
                  <a:pt x="9613453" y="3048112"/>
                </a:lnTo>
                <a:lnTo>
                  <a:pt x="9631983" y="3040035"/>
                </a:lnTo>
                <a:lnTo>
                  <a:pt x="9632979" y="3039415"/>
                </a:lnTo>
                <a:lnTo>
                  <a:pt x="9634558" y="3036946"/>
                </a:lnTo>
                <a:cubicBezTo>
                  <a:pt x="9636134" y="3034023"/>
                  <a:pt x="9637089" y="3031460"/>
                  <a:pt x="9638995" y="3026334"/>
                </a:cubicBezTo>
                <a:lnTo>
                  <a:pt x="9644329" y="3032340"/>
                </a:lnTo>
                <a:lnTo>
                  <a:pt x="9672967" y="3014499"/>
                </a:lnTo>
                <a:lnTo>
                  <a:pt x="9693430" y="3010673"/>
                </a:lnTo>
                <a:lnTo>
                  <a:pt x="9702541" y="3001318"/>
                </a:lnTo>
                <a:cubicBezTo>
                  <a:pt x="9707412" y="2996275"/>
                  <a:pt x="9710595" y="2992952"/>
                  <a:pt x="9710595" y="2992952"/>
                </a:cubicBezTo>
                <a:cubicBezTo>
                  <a:pt x="9721685" y="2986534"/>
                  <a:pt x="9764113" y="3009830"/>
                  <a:pt x="9782832" y="2982913"/>
                </a:cubicBezTo>
                <a:cubicBezTo>
                  <a:pt x="9792191" y="2969452"/>
                  <a:pt x="9783805" y="2966258"/>
                  <a:pt x="9793285" y="2953153"/>
                </a:cubicBezTo>
                <a:cubicBezTo>
                  <a:pt x="9806121" y="2969436"/>
                  <a:pt x="9809381" y="2959507"/>
                  <a:pt x="9819497" y="2969742"/>
                </a:cubicBezTo>
                <a:cubicBezTo>
                  <a:pt x="9834403" y="2953074"/>
                  <a:pt x="9852147" y="2942806"/>
                  <a:pt x="9867050" y="2926139"/>
                </a:cubicBezTo>
                <a:lnTo>
                  <a:pt x="9873908" y="2946306"/>
                </a:lnTo>
                <a:cubicBezTo>
                  <a:pt x="9884727" y="2947878"/>
                  <a:pt x="9893050" y="2946981"/>
                  <a:pt x="9900964" y="2947324"/>
                </a:cubicBezTo>
                <a:lnTo>
                  <a:pt x="9918712" y="2953428"/>
                </a:lnTo>
                <a:lnTo>
                  <a:pt x="9966490" y="2945017"/>
                </a:lnTo>
                <a:cubicBezTo>
                  <a:pt x="9973654" y="2945449"/>
                  <a:pt x="9977237" y="2945668"/>
                  <a:pt x="9984402" y="2946098"/>
                </a:cubicBezTo>
                <a:cubicBezTo>
                  <a:pt x="9983878" y="2950431"/>
                  <a:pt x="9983878" y="2950431"/>
                  <a:pt x="9983878" y="2950431"/>
                </a:cubicBezTo>
                <a:cubicBezTo>
                  <a:pt x="9975663" y="2958662"/>
                  <a:pt x="9960807" y="2962125"/>
                  <a:pt x="9942896" y="2961038"/>
                </a:cubicBezTo>
                <a:cubicBezTo>
                  <a:pt x="9933677" y="2962662"/>
                  <a:pt x="9924457" y="2964286"/>
                  <a:pt x="9916069" y="2966503"/>
                </a:cubicBezTo>
                <a:lnTo>
                  <a:pt x="9913409" y="2967604"/>
                </a:lnTo>
                <a:lnTo>
                  <a:pt x="9881720" y="2998377"/>
                </a:lnTo>
                <a:cubicBezTo>
                  <a:pt x="9847199" y="3044509"/>
                  <a:pt x="9835709" y="3097444"/>
                  <a:pt x="9802490" y="3122699"/>
                </a:cubicBezTo>
                <a:cubicBezTo>
                  <a:pt x="9781918" y="3142223"/>
                  <a:pt x="9758112" y="3132708"/>
                  <a:pt x="9744062" y="3132371"/>
                </a:cubicBezTo>
                <a:cubicBezTo>
                  <a:pt x="9713062" y="3142684"/>
                  <a:pt x="9711751" y="3199334"/>
                  <a:pt x="9676060" y="3195850"/>
                </a:cubicBezTo>
                <a:lnTo>
                  <a:pt x="9669203" y="3175684"/>
                </a:lnTo>
                <a:cubicBezTo>
                  <a:pt x="9621552" y="3179966"/>
                  <a:pt x="9553309" y="3242738"/>
                  <a:pt x="9518376" y="3262952"/>
                </a:cubicBezTo>
                <a:lnTo>
                  <a:pt x="9527398" y="3289487"/>
                </a:lnTo>
                <a:cubicBezTo>
                  <a:pt x="9504662" y="3302643"/>
                  <a:pt x="9468875" y="3339861"/>
                  <a:pt x="9456137" y="3362899"/>
                </a:cubicBezTo>
                <a:cubicBezTo>
                  <a:pt x="9454609" y="3379873"/>
                  <a:pt x="9456774" y="3386242"/>
                  <a:pt x="9444035" y="3409279"/>
                </a:cubicBezTo>
                <a:lnTo>
                  <a:pt x="9428832" y="3423886"/>
                </a:lnTo>
                <a:lnTo>
                  <a:pt x="9434203" y="3422234"/>
                </a:lnTo>
                <a:cubicBezTo>
                  <a:pt x="9455187" y="3416124"/>
                  <a:pt x="9476232" y="3408387"/>
                  <a:pt x="9502127" y="3391720"/>
                </a:cubicBezTo>
                <a:cubicBezTo>
                  <a:pt x="9505579" y="3395837"/>
                  <a:pt x="9516596" y="3390857"/>
                  <a:pt x="9520213" y="3390642"/>
                </a:cubicBezTo>
                <a:cubicBezTo>
                  <a:pt x="9542408" y="3376355"/>
                  <a:pt x="9571673" y="3365966"/>
                  <a:pt x="9600940" y="3355581"/>
                </a:cubicBezTo>
                <a:cubicBezTo>
                  <a:pt x="9619355" y="3345843"/>
                  <a:pt x="9637603" y="3340433"/>
                  <a:pt x="9655690" y="3339356"/>
                </a:cubicBezTo>
                <a:cubicBezTo>
                  <a:pt x="9662923" y="3338925"/>
                  <a:pt x="9666541" y="3338710"/>
                  <a:pt x="9673775" y="3338277"/>
                </a:cubicBezTo>
                <a:cubicBezTo>
                  <a:pt x="9673611" y="3342609"/>
                  <a:pt x="9673611" y="3342609"/>
                  <a:pt x="9673611" y="3342609"/>
                </a:cubicBezTo>
                <a:cubicBezTo>
                  <a:pt x="9666046" y="3351703"/>
                  <a:pt x="9651413" y="3356897"/>
                  <a:pt x="9633330" y="3357972"/>
                </a:cubicBezTo>
                <a:cubicBezTo>
                  <a:pt x="9615079" y="3363382"/>
                  <a:pt x="9596829" y="3368790"/>
                  <a:pt x="9585650" y="3378100"/>
                </a:cubicBezTo>
                <a:cubicBezTo>
                  <a:pt x="9574798" y="3378747"/>
                  <a:pt x="9567562" y="3379178"/>
                  <a:pt x="9556712" y="3379823"/>
                </a:cubicBezTo>
                <a:cubicBezTo>
                  <a:pt x="9523664" y="3394757"/>
                  <a:pt x="9512649" y="3399735"/>
                  <a:pt x="9483218" y="3414452"/>
                </a:cubicBezTo>
                <a:cubicBezTo>
                  <a:pt x="9487164" y="3405574"/>
                  <a:pt x="9468585" y="3419646"/>
                  <a:pt x="9457732" y="3420293"/>
                </a:cubicBezTo>
                <a:cubicBezTo>
                  <a:pt x="9450335" y="3425055"/>
                  <a:pt x="9438991" y="3438694"/>
                  <a:pt x="9453788" y="3429170"/>
                </a:cubicBezTo>
                <a:cubicBezTo>
                  <a:pt x="9427810" y="3448002"/>
                  <a:pt x="9391146" y="3463154"/>
                  <a:pt x="9354481" y="3478302"/>
                </a:cubicBezTo>
                <a:lnTo>
                  <a:pt x="9326240" y="3492424"/>
                </a:lnTo>
                <a:lnTo>
                  <a:pt x="9321741" y="3496551"/>
                </a:lnTo>
                <a:cubicBezTo>
                  <a:pt x="9323905" y="3502920"/>
                  <a:pt x="9326192" y="3509641"/>
                  <a:pt x="9322260" y="3519539"/>
                </a:cubicBezTo>
                <a:lnTo>
                  <a:pt x="9305071" y="3529485"/>
                </a:lnTo>
                <a:cubicBezTo>
                  <a:pt x="9302904" y="3523117"/>
                  <a:pt x="9281266" y="3519970"/>
                  <a:pt x="9281266" y="3519970"/>
                </a:cubicBezTo>
                <a:cubicBezTo>
                  <a:pt x="9261789" y="3523194"/>
                  <a:pt x="9270693" y="3549377"/>
                  <a:pt x="9250784" y="3553274"/>
                </a:cubicBezTo>
                <a:cubicBezTo>
                  <a:pt x="9250784" y="3553274"/>
                  <a:pt x="9243874" y="3543934"/>
                  <a:pt x="9229220" y="3549138"/>
                </a:cubicBezTo>
                <a:lnTo>
                  <a:pt x="9228823" y="3549389"/>
                </a:lnTo>
                <a:lnTo>
                  <a:pt x="9232199" y="3553385"/>
                </a:lnTo>
                <a:lnTo>
                  <a:pt x="9214712" y="3569094"/>
                </a:lnTo>
                <a:cubicBezTo>
                  <a:pt x="9213573" y="3570638"/>
                  <a:pt x="9212321" y="3572614"/>
                  <a:pt x="9210895" y="3574546"/>
                </a:cubicBezTo>
                <a:lnTo>
                  <a:pt x="9207280" y="3578389"/>
                </a:lnTo>
                <a:lnTo>
                  <a:pt x="9207108" y="3578397"/>
                </a:lnTo>
                <a:cubicBezTo>
                  <a:pt x="9206704" y="3578522"/>
                  <a:pt x="9206241" y="3578865"/>
                  <a:pt x="9206021" y="3579727"/>
                </a:cubicBezTo>
                <a:lnTo>
                  <a:pt x="9207280" y="3578389"/>
                </a:lnTo>
                <a:lnTo>
                  <a:pt x="9207865" y="3578364"/>
                </a:lnTo>
                <a:cubicBezTo>
                  <a:pt x="9208085" y="3577499"/>
                  <a:pt x="9208547" y="3577159"/>
                  <a:pt x="9208898" y="3577249"/>
                </a:cubicBezTo>
                <a:lnTo>
                  <a:pt x="9209060" y="3577887"/>
                </a:lnTo>
                <a:lnTo>
                  <a:pt x="9158141" y="3623208"/>
                </a:lnTo>
                <a:lnTo>
                  <a:pt x="9156315" y="3622089"/>
                </a:lnTo>
                <a:cubicBezTo>
                  <a:pt x="9141120" y="3634726"/>
                  <a:pt x="9131897" y="3641545"/>
                  <a:pt x="9116703" y="3654183"/>
                </a:cubicBezTo>
                <a:cubicBezTo>
                  <a:pt x="9111606" y="3656550"/>
                  <a:pt x="9108356" y="3657551"/>
                  <a:pt x="9104667" y="3660278"/>
                </a:cubicBezTo>
                <a:cubicBezTo>
                  <a:pt x="9087629" y="3674279"/>
                  <a:pt x="9069182" y="3687917"/>
                  <a:pt x="9049769" y="3699470"/>
                </a:cubicBezTo>
                <a:cubicBezTo>
                  <a:pt x="9040763" y="3705426"/>
                  <a:pt x="9031870" y="3710951"/>
                  <a:pt x="9023098" y="3716737"/>
                </a:cubicBezTo>
                <a:lnTo>
                  <a:pt x="8999055" y="3734189"/>
                </a:lnTo>
                <a:lnTo>
                  <a:pt x="8998995" y="3734207"/>
                </a:lnTo>
                <a:cubicBezTo>
                  <a:pt x="8998995" y="3734207"/>
                  <a:pt x="8998995" y="3734207"/>
                  <a:pt x="8997151" y="3735571"/>
                </a:cubicBezTo>
                <a:lnTo>
                  <a:pt x="8999055" y="3734189"/>
                </a:lnTo>
                <a:lnTo>
                  <a:pt x="9002247" y="3733204"/>
                </a:lnTo>
                <a:cubicBezTo>
                  <a:pt x="9001809" y="3734930"/>
                  <a:pt x="9001373" y="3736654"/>
                  <a:pt x="8998121" y="3737658"/>
                </a:cubicBezTo>
                <a:cubicBezTo>
                  <a:pt x="8998121" y="3737658"/>
                  <a:pt x="8996276" y="3739021"/>
                  <a:pt x="8996276" y="3739021"/>
                </a:cubicBezTo>
                <a:cubicBezTo>
                  <a:pt x="8995838" y="3740748"/>
                  <a:pt x="8997245" y="3741108"/>
                  <a:pt x="8997684" y="3739384"/>
                </a:cubicBezTo>
                <a:cubicBezTo>
                  <a:pt x="9011564" y="3731925"/>
                  <a:pt x="9030448" y="3716559"/>
                  <a:pt x="9047580" y="3708096"/>
                </a:cubicBezTo>
                <a:cubicBezTo>
                  <a:pt x="9049956" y="3710546"/>
                  <a:pt x="9051801" y="3709181"/>
                  <a:pt x="9047675" y="3713634"/>
                </a:cubicBezTo>
                <a:cubicBezTo>
                  <a:pt x="9044860" y="3712913"/>
                  <a:pt x="9039325" y="3717004"/>
                  <a:pt x="9033795" y="3721095"/>
                </a:cubicBezTo>
                <a:cubicBezTo>
                  <a:pt x="9035732" y="3725268"/>
                  <a:pt x="9021320" y="3728916"/>
                  <a:pt x="9012534" y="3734011"/>
                </a:cubicBezTo>
                <a:cubicBezTo>
                  <a:pt x="8989431" y="3748290"/>
                  <a:pt x="8965451" y="3766021"/>
                  <a:pt x="8939972" y="3777852"/>
                </a:cubicBezTo>
                <a:cubicBezTo>
                  <a:pt x="8936719" y="3778854"/>
                  <a:pt x="8935311" y="3778492"/>
                  <a:pt x="8932061" y="3779494"/>
                </a:cubicBezTo>
                <a:cubicBezTo>
                  <a:pt x="8923713" y="3782864"/>
                  <a:pt x="8907551" y="3793411"/>
                  <a:pt x="8901484" y="3793693"/>
                </a:cubicBezTo>
                <a:cubicBezTo>
                  <a:pt x="8902454" y="3795777"/>
                  <a:pt x="8902016" y="3797506"/>
                  <a:pt x="8897358" y="3798145"/>
                </a:cubicBezTo>
                <a:lnTo>
                  <a:pt x="8889931" y="3800528"/>
                </a:lnTo>
                <a:lnTo>
                  <a:pt x="8879971" y="3809067"/>
                </a:lnTo>
                <a:lnTo>
                  <a:pt x="8880815" y="3805890"/>
                </a:lnTo>
                <a:lnTo>
                  <a:pt x="8873986" y="3808385"/>
                </a:lnTo>
                <a:lnTo>
                  <a:pt x="8870755" y="3804561"/>
                </a:lnTo>
                <a:lnTo>
                  <a:pt x="8867759" y="3806648"/>
                </a:lnTo>
                <a:lnTo>
                  <a:pt x="8864441" y="3802386"/>
                </a:lnTo>
                <a:lnTo>
                  <a:pt x="8862050" y="3805815"/>
                </a:lnTo>
                <a:lnTo>
                  <a:pt x="8840399" y="3826339"/>
                </a:lnTo>
                <a:lnTo>
                  <a:pt x="8835874" y="3816513"/>
                </a:lnTo>
                <a:lnTo>
                  <a:pt x="8827577" y="3823865"/>
                </a:lnTo>
                <a:cubicBezTo>
                  <a:pt x="8816692" y="3830162"/>
                  <a:pt x="8803335" y="3831858"/>
                  <a:pt x="8785488" y="3830115"/>
                </a:cubicBezTo>
                <a:lnTo>
                  <a:pt x="8792345" y="3850282"/>
                </a:lnTo>
                <a:cubicBezTo>
                  <a:pt x="8774601" y="3860550"/>
                  <a:pt x="8758506" y="3854197"/>
                  <a:pt x="8738910" y="3857066"/>
                </a:cubicBezTo>
                <a:cubicBezTo>
                  <a:pt x="8714009" y="3863852"/>
                  <a:pt x="8697457" y="3897141"/>
                  <a:pt x="8685814" y="3903878"/>
                </a:cubicBezTo>
                <a:cubicBezTo>
                  <a:pt x="8670908" y="3920546"/>
                  <a:pt x="8666457" y="3907454"/>
                  <a:pt x="8646860" y="3910325"/>
                </a:cubicBezTo>
                <a:cubicBezTo>
                  <a:pt x="8648174" y="3933702"/>
                  <a:pt x="8648174" y="3933702"/>
                  <a:pt x="8632593" y="3950338"/>
                </a:cubicBezTo>
                <a:cubicBezTo>
                  <a:pt x="8608788" y="3940826"/>
                  <a:pt x="8596048" y="3963860"/>
                  <a:pt x="8588974" y="3984044"/>
                </a:cubicBezTo>
                <a:lnTo>
                  <a:pt x="8582118" y="3963876"/>
                </a:lnTo>
                <a:cubicBezTo>
                  <a:pt x="8543925" y="3994021"/>
                  <a:pt x="8506163" y="4023490"/>
                  <a:pt x="8470676" y="4044023"/>
                </a:cubicBezTo>
                <a:cubicBezTo>
                  <a:pt x="8456486" y="4032545"/>
                  <a:pt x="8439810" y="4034253"/>
                  <a:pt x="8420933" y="4042160"/>
                </a:cubicBezTo>
                <a:lnTo>
                  <a:pt x="8363521" y="4074364"/>
                </a:lnTo>
                <a:lnTo>
                  <a:pt x="8369646" y="4081611"/>
                </a:lnTo>
                <a:lnTo>
                  <a:pt x="8352160" y="4097319"/>
                </a:lnTo>
                <a:cubicBezTo>
                  <a:pt x="8351017" y="4098865"/>
                  <a:pt x="8349769" y="4100839"/>
                  <a:pt x="8348341" y="4102772"/>
                </a:cubicBezTo>
                <a:lnTo>
                  <a:pt x="8344727" y="4106614"/>
                </a:lnTo>
                <a:lnTo>
                  <a:pt x="8344556" y="4106623"/>
                </a:lnTo>
                <a:cubicBezTo>
                  <a:pt x="8344150" y="4106748"/>
                  <a:pt x="8343687" y="4107089"/>
                  <a:pt x="8343470" y="4107951"/>
                </a:cubicBezTo>
                <a:lnTo>
                  <a:pt x="8344727" y="4106614"/>
                </a:lnTo>
                <a:lnTo>
                  <a:pt x="8345315" y="4106587"/>
                </a:lnTo>
                <a:cubicBezTo>
                  <a:pt x="8345532" y="4105725"/>
                  <a:pt x="8345996" y="4105382"/>
                  <a:pt x="8346346" y="4105472"/>
                </a:cubicBezTo>
                <a:lnTo>
                  <a:pt x="8346508" y="4106112"/>
                </a:lnTo>
                <a:lnTo>
                  <a:pt x="8295588" y="4151431"/>
                </a:lnTo>
                <a:lnTo>
                  <a:pt x="8293762" y="4150314"/>
                </a:lnTo>
                <a:cubicBezTo>
                  <a:pt x="8278567" y="4162950"/>
                  <a:pt x="8269343" y="4169770"/>
                  <a:pt x="8254151" y="4182406"/>
                </a:cubicBezTo>
                <a:cubicBezTo>
                  <a:pt x="8249054" y="4184773"/>
                  <a:pt x="8245805" y="4185773"/>
                  <a:pt x="8242114" y="4188502"/>
                </a:cubicBezTo>
                <a:cubicBezTo>
                  <a:pt x="8225076" y="4202504"/>
                  <a:pt x="8206630" y="4216141"/>
                  <a:pt x="8187215" y="4227692"/>
                </a:cubicBezTo>
                <a:cubicBezTo>
                  <a:pt x="8178212" y="4233651"/>
                  <a:pt x="8169318" y="4239176"/>
                  <a:pt x="8160544" y="4244961"/>
                </a:cubicBezTo>
                <a:lnTo>
                  <a:pt x="8136505" y="4262413"/>
                </a:lnTo>
                <a:lnTo>
                  <a:pt x="8136444" y="4262432"/>
                </a:lnTo>
                <a:cubicBezTo>
                  <a:pt x="8136444" y="4262432"/>
                  <a:pt x="8136444" y="4262432"/>
                  <a:pt x="8134599" y="4263795"/>
                </a:cubicBezTo>
                <a:lnTo>
                  <a:pt x="8136505" y="4262413"/>
                </a:lnTo>
                <a:lnTo>
                  <a:pt x="8139694" y="4261429"/>
                </a:lnTo>
                <a:cubicBezTo>
                  <a:pt x="8139257" y="4263155"/>
                  <a:pt x="8138820" y="4264879"/>
                  <a:pt x="8135569" y="4265882"/>
                </a:cubicBezTo>
                <a:cubicBezTo>
                  <a:pt x="8135569" y="4265882"/>
                  <a:pt x="8133724" y="4267247"/>
                  <a:pt x="8133724" y="4267247"/>
                </a:cubicBezTo>
                <a:cubicBezTo>
                  <a:pt x="8133288" y="4268971"/>
                  <a:pt x="8134694" y="4269334"/>
                  <a:pt x="8135131" y="4267609"/>
                </a:cubicBezTo>
                <a:cubicBezTo>
                  <a:pt x="8149013" y="4260147"/>
                  <a:pt x="8167895" y="4244784"/>
                  <a:pt x="8185027" y="4236320"/>
                </a:cubicBezTo>
                <a:cubicBezTo>
                  <a:pt x="8187403" y="4238768"/>
                  <a:pt x="8189249" y="4237406"/>
                  <a:pt x="8185122" y="4241859"/>
                </a:cubicBezTo>
                <a:cubicBezTo>
                  <a:pt x="8182307" y="4241136"/>
                  <a:pt x="8176776" y="4245229"/>
                  <a:pt x="8171241" y="4249320"/>
                </a:cubicBezTo>
                <a:cubicBezTo>
                  <a:pt x="8173180" y="4253493"/>
                  <a:pt x="8158767" y="4257141"/>
                  <a:pt x="8149982" y="4262235"/>
                </a:cubicBezTo>
                <a:cubicBezTo>
                  <a:pt x="8126877" y="4276514"/>
                  <a:pt x="8102899" y="4294246"/>
                  <a:pt x="8077420" y="4306076"/>
                </a:cubicBezTo>
                <a:cubicBezTo>
                  <a:pt x="8074167" y="4307078"/>
                  <a:pt x="8072760" y="4306716"/>
                  <a:pt x="8069509" y="4307717"/>
                </a:cubicBezTo>
                <a:cubicBezTo>
                  <a:pt x="8065334" y="4309402"/>
                  <a:pt x="8059207" y="4312881"/>
                  <a:pt x="8053364" y="4315975"/>
                </a:cubicBezTo>
                <a:lnTo>
                  <a:pt x="8049613" y="4317521"/>
                </a:lnTo>
                <a:lnTo>
                  <a:pt x="8009110" y="4351311"/>
                </a:lnTo>
                <a:cubicBezTo>
                  <a:pt x="7973081" y="4387824"/>
                  <a:pt x="7936873" y="4361352"/>
                  <a:pt x="7906389" y="4394656"/>
                </a:cubicBezTo>
                <a:cubicBezTo>
                  <a:pt x="7897030" y="4408117"/>
                  <a:pt x="7892677" y="4434345"/>
                  <a:pt x="7888864" y="4444598"/>
                </a:cubicBezTo>
                <a:cubicBezTo>
                  <a:pt x="7871117" y="4454865"/>
                  <a:pt x="7851643" y="4458089"/>
                  <a:pt x="7834454" y="4468034"/>
                </a:cubicBezTo>
                <a:cubicBezTo>
                  <a:pt x="7822807" y="4474773"/>
                  <a:pt x="7814760" y="4511610"/>
                  <a:pt x="7803116" y="4518346"/>
                </a:cubicBezTo>
                <a:cubicBezTo>
                  <a:pt x="7779826" y="4531821"/>
                  <a:pt x="7779069" y="4508125"/>
                  <a:pt x="7755782" y="4521600"/>
                </a:cubicBezTo>
                <a:cubicBezTo>
                  <a:pt x="7731077" y="4539702"/>
                  <a:pt x="7705695" y="4556295"/>
                  <a:pt x="7678723" y="4570895"/>
                </a:cubicBezTo>
                <a:lnTo>
                  <a:pt x="7663276" y="4577558"/>
                </a:lnTo>
                <a:lnTo>
                  <a:pt x="7639897" y="4594530"/>
                </a:lnTo>
                <a:lnTo>
                  <a:pt x="7639836" y="4594547"/>
                </a:lnTo>
                <a:cubicBezTo>
                  <a:pt x="7639836" y="4594547"/>
                  <a:pt x="7639836" y="4594547"/>
                  <a:pt x="7637991" y="4595911"/>
                </a:cubicBezTo>
                <a:lnTo>
                  <a:pt x="7639897" y="4594530"/>
                </a:lnTo>
                <a:lnTo>
                  <a:pt x="7643089" y="4593545"/>
                </a:lnTo>
                <a:cubicBezTo>
                  <a:pt x="7642650" y="4595272"/>
                  <a:pt x="7642212" y="4596997"/>
                  <a:pt x="7638960" y="4597999"/>
                </a:cubicBezTo>
                <a:cubicBezTo>
                  <a:pt x="7638960" y="4597999"/>
                  <a:pt x="7637116" y="4599362"/>
                  <a:pt x="7637116" y="4599362"/>
                </a:cubicBezTo>
                <a:cubicBezTo>
                  <a:pt x="7636678" y="4601090"/>
                  <a:pt x="7638085" y="4601450"/>
                  <a:pt x="7638523" y="4599724"/>
                </a:cubicBezTo>
                <a:cubicBezTo>
                  <a:pt x="7652404" y="4592266"/>
                  <a:pt x="7671288" y="4576900"/>
                  <a:pt x="7688421" y="4568437"/>
                </a:cubicBezTo>
                <a:cubicBezTo>
                  <a:pt x="7690796" y="4570886"/>
                  <a:pt x="7692640" y="4569523"/>
                  <a:pt x="7688513" y="4573974"/>
                </a:cubicBezTo>
                <a:cubicBezTo>
                  <a:pt x="7685700" y="4573252"/>
                  <a:pt x="7680166" y="4577344"/>
                  <a:pt x="7674634" y="4581435"/>
                </a:cubicBezTo>
                <a:cubicBezTo>
                  <a:pt x="7676571" y="4585611"/>
                  <a:pt x="7662159" y="4589257"/>
                  <a:pt x="7653373" y="4594350"/>
                </a:cubicBezTo>
                <a:cubicBezTo>
                  <a:pt x="7630272" y="4608631"/>
                  <a:pt x="7606290" y="4626361"/>
                  <a:pt x="7580811" y="4638192"/>
                </a:cubicBezTo>
                <a:cubicBezTo>
                  <a:pt x="7577559" y="4639195"/>
                  <a:pt x="7576152" y="4638834"/>
                  <a:pt x="7572900" y="4639836"/>
                </a:cubicBezTo>
                <a:cubicBezTo>
                  <a:pt x="7564553" y="4643203"/>
                  <a:pt x="7548390" y="4653754"/>
                  <a:pt x="7542324" y="4654032"/>
                </a:cubicBezTo>
                <a:cubicBezTo>
                  <a:pt x="7543294" y="4656120"/>
                  <a:pt x="7542857" y="4657843"/>
                  <a:pt x="7538198" y="4658485"/>
                </a:cubicBezTo>
                <a:cubicBezTo>
                  <a:pt x="7536354" y="4659849"/>
                  <a:pt x="7523786" y="4662132"/>
                  <a:pt x="7523346" y="4663858"/>
                </a:cubicBezTo>
                <a:cubicBezTo>
                  <a:pt x="7525193" y="4662494"/>
                  <a:pt x="7524754" y="4664220"/>
                  <a:pt x="7526162" y="4664581"/>
                </a:cubicBezTo>
                <a:lnTo>
                  <a:pt x="7514825" y="4668725"/>
                </a:lnTo>
                <a:lnTo>
                  <a:pt x="7511216" y="4664456"/>
                </a:lnTo>
                <a:lnTo>
                  <a:pt x="7517719" y="4662412"/>
                </a:lnTo>
                <a:cubicBezTo>
                  <a:pt x="7524395" y="4656775"/>
                  <a:pt x="7532147" y="4652795"/>
                  <a:pt x="7540483" y="4648734"/>
                </a:cubicBezTo>
                <a:lnTo>
                  <a:pt x="7562595" y="4636811"/>
                </a:lnTo>
                <a:lnTo>
                  <a:pt x="7566304" y="4636302"/>
                </a:lnTo>
                <a:cubicBezTo>
                  <a:pt x="7566304" y="4636302"/>
                  <a:pt x="7566304" y="4636302"/>
                  <a:pt x="7566741" y="4634575"/>
                </a:cubicBezTo>
                <a:lnTo>
                  <a:pt x="7562595" y="4636811"/>
                </a:lnTo>
                <a:lnTo>
                  <a:pt x="7561645" y="4636943"/>
                </a:lnTo>
                <a:cubicBezTo>
                  <a:pt x="7560676" y="4634856"/>
                  <a:pt x="7562521" y="4633492"/>
                  <a:pt x="7563928" y="4633852"/>
                </a:cubicBezTo>
                <a:cubicBezTo>
                  <a:pt x="7564365" y="4632127"/>
                  <a:pt x="7564365" y="4632127"/>
                  <a:pt x="7564365" y="4632127"/>
                </a:cubicBezTo>
                <a:cubicBezTo>
                  <a:pt x="7546262" y="4638504"/>
                  <a:pt x="7524472" y="4647607"/>
                  <a:pt x="7508745" y="4656430"/>
                </a:cubicBezTo>
                <a:lnTo>
                  <a:pt x="7505145" y="4657271"/>
                </a:lnTo>
                <a:lnTo>
                  <a:pt x="7500176" y="4651390"/>
                </a:lnTo>
                <a:lnTo>
                  <a:pt x="7506335" y="4648950"/>
                </a:lnTo>
                <a:lnTo>
                  <a:pt x="7498335" y="4638800"/>
                </a:lnTo>
                <a:cubicBezTo>
                  <a:pt x="7484404" y="4638818"/>
                  <a:pt x="7428049" y="4695560"/>
                  <a:pt x="7393668" y="4715451"/>
                </a:cubicBezTo>
                <a:cubicBezTo>
                  <a:pt x="7395835" y="4721821"/>
                  <a:pt x="7400285" y="4734911"/>
                  <a:pt x="7396592" y="4745517"/>
                </a:cubicBezTo>
                <a:cubicBezTo>
                  <a:pt x="7413782" y="4735570"/>
                  <a:pt x="7431527" y="4725305"/>
                  <a:pt x="7444903" y="4725610"/>
                </a:cubicBezTo>
                <a:cubicBezTo>
                  <a:pt x="7435978" y="4738396"/>
                  <a:pt x="7440549" y="4751841"/>
                  <a:pt x="7433356" y="4771670"/>
                </a:cubicBezTo>
                <a:cubicBezTo>
                  <a:pt x="7423996" y="4785128"/>
                  <a:pt x="7400704" y="4798603"/>
                  <a:pt x="7399733" y="4815256"/>
                </a:cubicBezTo>
                <a:cubicBezTo>
                  <a:pt x="7407442" y="4818418"/>
                  <a:pt x="7407442" y="4818418"/>
                  <a:pt x="7421374" y="4818404"/>
                </a:cubicBezTo>
                <a:cubicBezTo>
                  <a:pt x="7430732" y="4804942"/>
                  <a:pt x="7434114" y="4795366"/>
                  <a:pt x="7451857" y="4785098"/>
                </a:cubicBezTo>
                <a:cubicBezTo>
                  <a:pt x="7461854" y="4794981"/>
                  <a:pt x="7454021" y="4791468"/>
                  <a:pt x="7473499" y="4788244"/>
                </a:cubicBezTo>
                <a:cubicBezTo>
                  <a:pt x="7483951" y="4758483"/>
                  <a:pt x="7529973" y="4731855"/>
                  <a:pt x="7558808" y="4715171"/>
                </a:cubicBezTo>
                <a:lnTo>
                  <a:pt x="7565545" y="4734983"/>
                </a:lnTo>
                <a:lnTo>
                  <a:pt x="7571644" y="4731455"/>
                </a:lnTo>
                <a:cubicBezTo>
                  <a:pt x="7604750" y="4664877"/>
                  <a:pt x="7863708" y="4515043"/>
                  <a:pt x="7933119" y="4514260"/>
                </a:cubicBezTo>
                <a:cubicBezTo>
                  <a:pt x="7937691" y="4527704"/>
                  <a:pt x="8105640" y="4422484"/>
                  <a:pt x="8116312" y="4432400"/>
                </a:cubicBezTo>
                <a:cubicBezTo>
                  <a:pt x="8102183" y="4452324"/>
                  <a:pt x="8005464" y="4520273"/>
                  <a:pt x="7943251" y="4561529"/>
                </a:cubicBezTo>
                <a:lnTo>
                  <a:pt x="7925626" y="4572777"/>
                </a:lnTo>
                <a:lnTo>
                  <a:pt x="7925628" y="4572793"/>
                </a:lnTo>
                <a:lnTo>
                  <a:pt x="7874709" y="4618111"/>
                </a:lnTo>
                <a:lnTo>
                  <a:pt x="7872880" y="4616994"/>
                </a:lnTo>
                <a:cubicBezTo>
                  <a:pt x="7857688" y="4629632"/>
                  <a:pt x="7848467" y="4636450"/>
                  <a:pt x="7833271" y="4649087"/>
                </a:cubicBezTo>
                <a:cubicBezTo>
                  <a:pt x="7828174" y="4651453"/>
                  <a:pt x="7824926" y="4652456"/>
                  <a:pt x="7821236" y="4655184"/>
                </a:cubicBezTo>
                <a:cubicBezTo>
                  <a:pt x="7804197" y="4669185"/>
                  <a:pt x="7785752" y="4682821"/>
                  <a:pt x="7766337" y="4694374"/>
                </a:cubicBezTo>
                <a:cubicBezTo>
                  <a:pt x="7757332" y="4700332"/>
                  <a:pt x="7748438" y="4705856"/>
                  <a:pt x="7739665" y="4711642"/>
                </a:cubicBezTo>
                <a:lnTo>
                  <a:pt x="7715624" y="4729093"/>
                </a:lnTo>
                <a:lnTo>
                  <a:pt x="7715564" y="4729113"/>
                </a:lnTo>
                <a:cubicBezTo>
                  <a:pt x="7715564" y="4729113"/>
                  <a:pt x="7715564" y="4729113"/>
                  <a:pt x="7713721" y="4730476"/>
                </a:cubicBezTo>
                <a:lnTo>
                  <a:pt x="7715624" y="4729093"/>
                </a:lnTo>
                <a:lnTo>
                  <a:pt x="7718816" y="4728111"/>
                </a:lnTo>
                <a:cubicBezTo>
                  <a:pt x="7718378" y="4729836"/>
                  <a:pt x="7717941" y="4731562"/>
                  <a:pt x="7714690" y="4732564"/>
                </a:cubicBezTo>
                <a:cubicBezTo>
                  <a:pt x="7714690" y="4732564"/>
                  <a:pt x="7712844" y="4733927"/>
                  <a:pt x="7712844" y="4733927"/>
                </a:cubicBezTo>
                <a:cubicBezTo>
                  <a:pt x="7712407" y="4735653"/>
                  <a:pt x="7713814" y="4736013"/>
                  <a:pt x="7714250" y="4734290"/>
                </a:cubicBezTo>
                <a:cubicBezTo>
                  <a:pt x="7728133" y="4726829"/>
                  <a:pt x="7747016" y="4711464"/>
                  <a:pt x="7764149" y="4703003"/>
                </a:cubicBezTo>
                <a:cubicBezTo>
                  <a:pt x="7766524" y="4705450"/>
                  <a:pt x="7768369" y="4704087"/>
                  <a:pt x="7764242" y="4708540"/>
                </a:cubicBezTo>
                <a:cubicBezTo>
                  <a:pt x="7761429" y="4707817"/>
                  <a:pt x="7755895" y="4711909"/>
                  <a:pt x="7750361" y="4716001"/>
                </a:cubicBezTo>
                <a:cubicBezTo>
                  <a:pt x="7752299" y="4720174"/>
                  <a:pt x="7737887" y="4723822"/>
                  <a:pt x="7729102" y="4728914"/>
                </a:cubicBezTo>
                <a:cubicBezTo>
                  <a:pt x="7706000" y="4743195"/>
                  <a:pt x="7682021" y="4760925"/>
                  <a:pt x="7656540" y="4772757"/>
                </a:cubicBezTo>
                <a:cubicBezTo>
                  <a:pt x="7653288" y="4773759"/>
                  <a:pt x="7651881" y="4773397"/>
                  <a:pt x="7648630" y="4774401"/>
                </a:cubicBezTo>
                <a:cubicBezTo>
                  <a:pt x="7640282" y="4777768"/>
                  <a:pt x="7624119" y="4788317"/>
                  <a:pt x="7618053" y="4788596"/>
                </a:cubicBezTo>
                <a:cubicBezTo>
                  <a:pt x="7619022" y="4790683"/>
                  <a:pt x="7618585" y="4792410"/>
                  <a:pt x="7613928" y="4793050"/>
                </a:cubicBezTo>
                <a:lnTo>
                  <a:pt x="7609447" y="4794488"/>
                </a:lnTo>
                <a:lnTo>
                  <a:pt x="7594575" y="4805104"/>
                </a:lnTo>
                <a:cubicBezTo>
                  <a:pt x="7585571" y="4811060"/>
                  <a:pt x="7576676" y="4816585"/>
                  <a:pt x="7567903" y="4822370"/>
                </a:cubicBezTo>
                <a:lnTo>
                  <a:pt x="7543863" y="4839822"/>
                </a:lnTo>
                <a:lnTo>
                  <a:pt x="7543803" y="4839841"/>
                </a:lnTo>
                <a:cubicBezTo>
                  <a:pt x="7543803" y="4839841"/>
                  <a:pt x="7543803" y="4839841"/>
                  <a:pt x="7541958" y="4841206"/>
                </a:cubicBezTo>
                <a:lnTo>
                  <a:pt x="7543863" y="4839822"/>
                </a:lnTo>
                <a:lnTo>
                  <a:pt x="7547055" y="4838839"/>
                </a:lnTo>
                <a:cubicBezTo>
                  <a:pt x="7546617" y="4840564"/>
                  <a:pt x="7546179" y="4842291"/>
                  <a:pt x="7542927" y="4843294"/>
                </a:cubicBezTo>
                <a:cubicBezTo>
                  <a:pt x="7542927" y="4843294"/>
                  <a:pt x="7541081" y="4844657"/>
                  <a:pt x="7541081" y="4844657"/>
                </a:cubicBezTo>
                <a:cubicBezTo>
                  <a:pt x="7540644" y="4846382"/>
                  <a:pt x="7542053" y="4846743"/>
                  <a:pt x="7542490" y="4845018"/>
                </a:cubicBezTo>
                <a:cubicBezTo>
                  <a:pt x="7556371" y="4837557"/>
                  <a:pt x="7575254" y="4822194"/>
                  <a:pt x="7592387" y="4813732"/>
                </a:cubicBezTo>
                <a:cubicBezTo>
                  <a:pt x="7594763" y="4816179"/>
                  <a:pt x="7596608" y="4814816"/>
                  <a:pt x="7592479" y="4819270"/>
                </a:cubicBezTo>
                <a:cubicBezTo>
                  <a:pt x="7589667" y="4818545"/>
                  <a:pt x="7584134" y="4822638"/>
                  <a:pt x="7578601" y="4826731"/>
                </a:cubicBezTo>
                <a:cubicBezTo>
                  <a:pt x="7580539" y="4830903"/>
                  <a:pt x="7566124" y="4834550"/>
                  <a:pt x="7557341" y="4839645"/>
                </a:cubicBezTo>
                <a:cubicBezTo>
                  <a:pt x="7534238" y="4853923"/>
                  <a:pt x="7510261" y="4871654"/>
                  <a:pt x="7484778" y="4883485"/>
                </a:cubicBezTo>
                <a:cubicBezTo>
                  <a:pt x="7481529" y="4884487"/>
                  <a:pt x="7480123" y="4884125"/>
                  <a:pt x="7476870" y="4885126"/>
                </a:cubicBezTo>
                <a:lnTo>
                  <a:pt x="7468723" y="4889294"/>
                </a:lnTo>
                <a:lnTo>
                  <a:pt x="7416647" y="4945516"/>
                </a:lnTo>
                <a:cubicBezTo>
                  <a:pt x="7394909" y="4965504"/>
                  <a:pt x="7367761" y="4984705"/>
                  <a:pt x="7331155" y="4998054"/>
                </a:cubicBezTo>
                <a:cubicBezTo>
                  <a:pt x="7299480" y="5008334"/>
                  <a:pt x="7202643" y="5008475"/>
                  <a:pt x="7176091" y="5031880"/>
                </a:cubicBezTo>
                <a:cubicBezTo>
                  <a:pt x="7166853" y="5045694"/>
                  <a:pt x="7162381" y="5071570"/>
                  <a:pt x="7153019" y="5085031"/>
                </a:cubicBezTo>
                <a:cubicBezTo>
                  <a:pt x="7120373" y="5111967"/>
                  <a:pt x="7115800" y="5098522"/>
                  <a:pt x="7085993" y="5131859"/>
                </a:cubicBezTo>
                <a:cubicBezTo>
                  <a:pt x="7073710" y="5115255"/>
                  <a:pt x="7043565" y="5108561"/>
                  <a:pt x="7014730" y="5125246"/>
                </a:cubicBezTo>
                <a:cubicBezTo>
                  <a:pt x="7017136" y="5132321"/>
                  <a:pt x="7011590" y="5135531"/>
                  <a:pt x="7007100" y="5145749"/>
                </a:cubicBezTo>
                <a:cubicBezTo>
                  <a:pt x="6993507" y="5105767"/>
                  <a:pt x="6988601" y="5132320"/>
                  <a:pt x="6971867" y="5102623"/>
                </a:cubicBezTo>
                <a:cubicBezTo>
                  <a:pt x="6964035" y="5099109"/>
                  <a:pt x="6976655" y="5075718"/>
                  <a:pt x="6979915" y="5065787"/>
                </a:cubicBezTo>
                <a:cubicBezTo>
                  <a:pt x="6977748" y="5059418"/>
                  <a:pt x="6969919" y="5055904"/>
                  <a:pt x="6968726" y="5032883"/>
                </a:cubicBezTo>
                <a:cubicBezTo>
                  <a:pt x="6954794" y="5032899"/>
                  <a:pt x="6943706" y="5039314"/>
                  <a:pt x="6932058" y="5046053"/>
                </a:cubicBezTo>
                <a:cubicBezTo>
                  <a:pt x="6926723" y="5041095"/>
                  <a:pt x="6924056" y="5038615"/>
                  <a:pt x="6922166" y="5035739"/>
                </a:cubicBezTo>
                <a:lnTo>
                  <a:pt x="6917433" y="5024246"/>
                </a:lnTo>
                <a:lnTo>
                  <a:pt x="6902227" y="5030141"/>
                </a:lnTo>
                <a:lnTo>
                  <a:pt x="6872190" y="5032753"/>
                </a:lnTo>
                <a:lnTo>
                  <a:pt x="6871802" y="5033453"/>
                </a:lnTo>
                <a:lnTo>
                  <a:pt x="6872017" y="5032769"/>
                </a:lnTo>
                <a:lnTo>
                  <a:pt x="6869427" y="5032994"/>
                </a:lnTo>
                <a:cubicBezTo>
                  <a:pt x="6849560" y="5029218"/>
                  <a:pt x="6832713" y="5037143"/>
                  <a:pt x="6820070" y="5054026"/>
                </a:cubicBezTo>
                <a:cubicBezTo>
                  <a:pt x="6806246" y="5073654"/>
                  <a:pt x="6792769" y="5079994"/>
                  <a:pt x="6774255" y="5066831"/>
                </a:cubicBezTo>
                <a:cubicBezTo>
                  <a:pt x="6741603" y="5042821"/>
                  <a:pt x="6700164" y="5057941"/>
                  <a:pt x="6666158" y="5043317"/>
                </a:cubicBezTo>
                <a:cubicBezTo>
                  <a:pt x="6605718" y="5021443"/>
                  <a:pt x="6533783" y="5057472"/>
                  <a:pt x="6476399" y="5003540"/>
                </a:cubicBezTo>
                <a:cubicBezTo>
                  <a:pt x="6488488" y="5050346"/>
                  <a:pt x="6525516" y="5076671"/>
                  <a:pt x="6570985" y="5077153"/>
                </a:cubicBezTo>
                <a:cubicBezTo>
                  <a:pt x="6607527" y="5079649"/>
                  <a:pt x="6642886" y="5084886"/>
                  <a:pt x="6679256" y="5094024"/>
                </a:cubicBezTo>
                <a:cubicBezTo>
                  <a:pt x="6689190" y="5095912"/>
                  <a:pt x="6698117" y="5093900"/>
                  <a:pt x="6700965" y="5112246"/>
                </a:cubicBezTo>
                <a:cubicBezTo>
                  <a:pt x="6663069" y="5119137"/>
                  <a:pt x="6626702" y="5109997"/>
                  <a:pt x="6590161" y="5107504"/>
                </a:cubicBezTo>
                <a:cubicBezTo>
                  <a:pt x="6600582" y="5133222"/>
                  <a:pt x="6604959" y="5135539"/>
                  <a:pt x="6626008" y="5136571"/>
                </a:cubicBezTo>
                <a:cubicBezTo>
                  <a:pt x="6637123" y="5135717"/>
                  <a:pt x="6647058" y="5137605"/>
                  <a:pt x="6658173" y="5136751"/>
                </a:cubicBezTo>
                <a:cubicBezTo>
                  <a:pt x="6669289" y="5135896"/>
                  <a:pt x="6677034" y="5136626"/>
                  <a:pt x="6676687" y="5149913"/>
                </a:cubicBezTo>
                <a:cubicBezTo>
                  <a:pt x="6677348" y="5167100"/>
                  <a:pt x="6667413" y="5165213"/>
                  <a:pt x="6660675" y="5168383"/>
                </a:cubicBezTo>
                <a:cubicBezTo>
                  <a:pt x="6651747" y="5170394"/>
                  <a:pt x="6641813" y="5168506"/>
                  <a:pt x="6632539" y="5183804"/>
                </a:cubicBezTo>
                <a:cubicBezTo>
                  <a:pt x="6683218" y="5197146"/>
                  <a:pt x="6723270" y="5235174"/>
                  <a:pt x="6777839" y="5227000"/>
                </a:cubicBezTo>
                <a:cubicBezTo>
                  <a:pt x="6830218" y="5217670"/>
                  <a:pt x="6868428" y="5241252"/>
                  <a:pt x="6904762" y="5294151"/>
                </a:cubicBezTo>
                <a:lnTo>
                  <a:pt x="6891063" y="5293611"/>
                </a:lnTo>
                <a:lnTo>
                  <a:pt x="6891300" y="5297495"/>
                </a:lnTo>
                <a:lnTo>
                  <a:pt x="6870447" y="5297653"/>
                </a:lnTo>
                <a:cubicBezTo>
                  <a:pt x="6868815" y="5298099"/>
                  <a:pt x="6866880" y="5298830"/>
                  <a:pt x="6864839" y="5299390"/>
                </a:cubicBezTo>
                <a:lnTo>
                  <a:pt x="6860218" y="5299925"/>
                </a:lnTo>
                <a:lnTo>
                  <a:pt x="6860088" y="5299804"/>
                </a:lnTo>
                <a:cubicBezTo>
                  <a:pt x="6859729" y="5299606"/>
                  <a:pt x="6859216" y="5299548"/>
                  <a:pt x="6858608" y="5300111"/>
                </a:cubicBezTo>
                <a:lnTo>
                  <a:pt x="6860218" y="5299925"/>
                </a:lnTo>
                <a:lnTo>
                  <a:pt x="6860656" y="5300342"/>
                </a:lnTo>
                <a:cubicBezTo>
                  <a:pt x="6861263" y="5299780"/>
                  <a:pt x="6861776" y="5299835"/>
                  <a:pt x="6861984" y="5300174"/>
                </a:cubicBezTo>
                <a:lnTo>
                  <a:pt x="6861769" y="5300835"/>
                </a:lnTo>
                <a:lnTo>
                  <a:pt x="6801263" y="5300940"/>
                </a:lnTo>
                <a:lnTo>
                  <a:pt x="6800525" y="5298629"/>
                </a:lnTo>
                <a:cubicBezTo>
                  <a:pt x="6782933" y="5297916"/>
                  <a:pt x="6772700" y="5296767"/>
                  <a:pt x="6755108" y="5296050"/>
                </a:cubicBezTo>
                <a:cubicBezTo>
                  <a:pt x="6750186" y="5294233"/>
                  <a:pt x="6747311" y="5292645"/>
                  <a:pt x="6743216" y="5292186"/>
                </a:cubicBezTo>
                <a:cubicBezTo>
                  <a:pt x="6723578" y="5291239"/>
                  <a:pt x="6703111" y="5288936"/>
                  <a:pt x="6683032" y="5284153"/>
                </a:cubicBezTo>
                <a:cubicBezTo>
                  <a:pt x="6673407" y="5282437"/>
                  <a:pt x="6664085" y="5280441"/>
                  <a:pt x="6654717" y="5278756"/>
                </a:cubicBezTo>
                <a:lnTo>
                  <a:pt x="6628211" y="5275483"/>
                </a:lnTo>
                <a:lnTo>
                  <a:pt x="6628157" y="5275452"/>
                </a:lnTo>
                <a:cubicBezTo>
                  <a:pt x="6628157" y="5275452"/>
                  <a:pt x="6628157" y="5275452"/>
                  <a:pt x="6626111" y="5275222"/>
                </a:cubicBezTo>
                <a:lnTo>
                  <a:pt x="6628211" y="5275483"/>
                </a:lnTo>
                <a:lnTo>
                  <a:pt x="6631035" y="5277040"/>
                </a:lnTo>
                <a:cubicBezTo>
                  <a:pt x="6629816" y="5278167"/>
                  <a:pt x="6628600" y="5279293"/>
                  <a:pt x="6625722" y="5277706"/>
                </a:cubicBezTo>
                <a:cubicBezTo>
                  <a:pt x="6625722" y="5277706"/>
                  <a:pt x="6623676" y="5277475"/>
                  <a:pt x="6623676" y="5277475"/>
                </a:cubicBezTo>
                <a:cubicBezTo>
                  <a:pt x="6622459" y="5278601"/>
                  <a:pt x="6623290" y="5279958"/>
                  <a:pt x="6624506" y="5278832"/>
                </a:cubicBezTo>
                <a:cubicBezTo>
                  <a:pt x="6638445" y="5282926"/>
                  <a:pt x="6660131" y="5284103"/>
                  <a:pt x="6676948" y="5289784"/>
                </a:cubicBezTo>
                <a:cubicBezTo>
                  <a:pt x="6677387" y="5293625"/>
                  <a:pt x="6679435" y="5293854"/>
                  <a:pt x="6674122" y="5294521"/>
                </a:cubicBezTo>
                <a:cubicBezTo>
                  <a:pt x="6672464" y="5291806"/>
                  <a:pt x="6666323" y="5291117"/>
                  <a:pt x="6660183" y="5290426"/>
                </a:cubicBezTo>
                <a:cubicBezTo>
                  <a:pt x="6659409" y="5295393"/>
                  <a:pt x="6647075" y="5287687"/>
                  <a:pt x="6638058" y="5285410"/>
                </a:cubicBezTo>
                <a:cubicBezTo>
                  <a:pt x="6613886" y="5280165"/>
                  <a:pt x="6587276" y="5277171"/>
                  <a:pt x="6562662" y="5268085"/>
                </a:cubicBezTo>
                <a:cubicBezTo>
                  <a:pt x="6559785" y="5266497"/>
                  <a:pt x="6558958" y="5265142"/>
                  <a:pt x="6556079" y="5263554"/>
                </a:cubicBezTo>
                <a:cubicBezTo>
                  <a:pt x="6548281" y="5260150"/>
                  <a:pt x="6531077" y="5256953"/>
                  <a:pt x="6526544" y="5252651"/>
                </a:cubicBezTo>
                <a:cubicBezTo>
                  <a:pt x="6526154" y="5255133"/>
                  <a:pt x="6524938" y="5256260"/>
                  <a:pt x="6521231" y="5253317"/>
                </a:cubicBezTo>
                <a:cubicBezTo>
                  <a:pt x="6519185" y="5253087"/>
                  <a:pt x="6508897" y="5245614"/>
                  <a:pt x="6507680" y="5246738"/>
                </a:cubicBezTo>
                <a:cubicBezTo>
                  <a:pt x="6509727" y="5246971"/>
                  <a:pt x="6508509" y="5248095"/>
                  <a:pt x="6509340" y="5249452"/>
                </a:cubicBezTo>
                <a:lnTo>
                  <a:pt x="6498973" y="5244468"/>
                </a:lnTo>
                <a:lnTo>
                  <a:pt x="6498928" y="5243742"/>
                </a:lnTo>
                <a:lnTo>
                  <a:pt x="6448231" y="5236163"/>
                </a:lnTo>
                <a:cubicBezTo>
                  <a:pt x="6448231" y="5236163"/>
                  <a:pt x="6448231" y="5236163"/>
                  <a:pt x="6448735" y="5237753"/>
                </a:cubicBezTo>
                <a:cubicBezTo>
                  <a:pt x="6450120" y="5236995"/>
                  <a:pt x="6452006" y="5237829"/>
                  <a:pt x="6451126" y="5240179"/>
                </a:cubicBezTo>
                <a:lnTo>
                  <a:pt x="6450177" y="5240316"/>
                </a:lnTo>
                <a:lnTo>
                  <a:pt x="6445963" y="5239268"/>
                </a:lnTo>
                <a:cubicBezTo>
                  <a:pt x="6446469" y="5240863"/>
                  <a:pt x="6446469" y="5240863"/>
                  <a:pt x="6446469" y="5240863"/>
                </a:cubicBezTo>
                <a:lnTo>
                  <a:pt x="6450177" y="5240316"/>
                </a:lnTo>
                <a:lnTo>
                  <a:pt x="6472637" y="5245911"/>
                </a:lnTo>
                <a:cubicBezTo>
                  <a:pt x="6481087" y="5247589"/>
                  <a:pt x="6488954" y="5249353"/>
                  <a:pt x="6495817" y="5253067"/>
                </a:cubicBezTo>
                <a:lnTo>
                  <a:pt x="6502363" y="5253256"/>
                </a:lnTo>
                <a:lnTo>
                  <a:pt x="6498943" y="5258524"/>
                </a:lnTo>
                <a:lnTo>
                  <a:pt x="6487507" y="5257613"/>
                </a:lnTo>
                <a:cubicBezTo>
                  <a:pt x="6488891" y="5256855"/>
                  <a:pt x="6488388" y="5255264"/>
                  <a:pt x="6490277" y="5256099"/>
                </a:cubicBezTo>
                <a:cubicBezTo>
                  <a:pt x="6489774" y="5254507"/>
                  <a:pt x="6477185" y="5255795"/>
                  <a:pt x="6475296" y="5254960"/>
                </a:cubicBezTo>
                <a:cubicBezTo>
                  <a:pt x="6470639" y="5255644"/>
                  <a:pt x="6470135" y="5254050"/>
                  <a:pt x="6471017" y="5251702"/>
                </a:cubicBezTo>
                <a:cubicBezTo>
                  <a:pt x="6464974" y="5253141"/>
                  <a:pt x="6448482" y="5247227"/>
                  <a:pt x="6440049" y="5246242"/>
                </a:cubicBezTo>
                <a:cubicBezTo>
                  <a:pt x="6436774" y="5246166"/>
                  <a:pt x="6435390" y="5246923"/>
                  <a:pt x="6432118" y="5246849"/>
                </a:cubicBezTo>
                <a:cubicBezTo>
                  <a:pt x="6406311" y="5242302"/>
                  <a:pt x="6381765" y="5231461"/>
                  <a:pt x="6358226" y="5223804"/>
                </a:cubicBezTo>
                <a:cubicBezTo>
                  <a:pt x="6349287" y="5221225"/>
                  <a:pt x="6334809" y="5221681"/>
                  <a:pt x="6336573" y="5216982"/>
                </a:cubicBezTo>
                <a:cubicBezTo>
                  <a:pt x="6330908" y="5214479"/>
                  <a:pt x="6325242" y="5211977"/>
                  <a:pt x="6322474" y="5213492"/>
                </a:cubicBezTo>
                <a:cubicBezTo>
                  <a:pt x="6318194" y="5210233"/>
                  <a:pt x="6320080" y="5211067"/>
                  <a:pt x="6322348" y="5207961"/>
                </a:cubicBezTo>
                <a:lnTo>
                  <a:pt x="6338385" y="5213087"/>
                </a:lnTo>
                <a:lnTo>
                  <a:pt x="6315978" y="5198393"/>
                </a:lnTo>
                <a:lnTo>
                  <a:pt x="6263685" y="5176577"/>
                </a:lnTo>
                <a:cubicBezTo>
                  <a:pt x="6259908" y="5174909"/>
                  <a:pt x="6256636" y="5174834"/>
                  <a:pt x="6251474" y="5173924"/>
                </a:cubicBezTo>
                <a:cubicBezTo>
                  <a:pt x="6243669" y="5169792"/>
                  <a:pt x="6237405" y="5166685"/>
                  <a:pt x="6231143" y="5163576"/>
                </a:cubicBezTo>
                <a:lnTo>
                  <a:pt x="6219649" y="5157728"/>
                </a:lnTo>
                <a:lnTo>
                  <a:pt x="6208353" y="5158072"/>
                </a:lnTo>
                <a:cubicBezTo>
                  <a:pt x="6182581" y="5168010"/>
                  <a:pt x="6155143" y="5156858"/>
                  <a:pt x="6128706" y="5149609"/>
                </a:cubicBezTo>
                <a:cubicBezTo>
                  <a:pt x="6118772" y="5147721"/>
                  <a:pt x="6101438" y="5131815"/>
                  <a:pt x="6101753" y="5162289"/>
                </a:cubicBezTo>
                <a:cubicBezTo>
                  <a:pt x="6101232" y="5182219"/>
                  <a:pt x="6079315" y="5214403"/>
                  <a:pt x="6113495" y="5222383"/>
                </a:cubicBezTo>
                <a:cubicBezTo>
                  <a:pt x="6124610" y="5221527"/>
                  <a:pt x="6133364" y="5226160"/>
                  <a:pt x="6143125" y="5234690"/>
                </a:cubicBezTo>
                <a:cubicBezTo>
                  <a:pt x="6164836" y="5252910"/>
                  <a:pt x="6177271" y="5286430"/>
                  <a:pt x="6200163" y="5301909"/>
                </a:cubicBezTo>
                <a:cubicBezTo>
                  <a:pt x="6215690" y="5312649"/>
                  <a:pt x="6237859" y="5307961"/>
                  <a:pt x="6256136" y="5314947"/>
                </a:cubicBezTo>
                <a:lnTo>
                  <a:pt x="6269876" y="5324789"/>
                </a:lnTo>
                <a:lnTo>
                  <a:pt x="6280745" y="5326122"/>
                </a:lnTo>
                <a:cubicBezTo>
                  <a:pt x="6291810" y="5328630"/>
                  <a:pt x="6302874" y="5331139"/>
                  <a:pt x="6312276" y="5330934"/>
                </a:cubicBezTo>
                <a:cubicBezTo>
                  <a:pt x="6304089" y="5330013"/>
                  <a:pt x="6304480" y="5327529"/>
                  <a:pt x="6302431" y="5327299"/>
                </a:cubicBezTo>
                <a:cubicBezTo>
                  <a:pt x="6305695" y="5326402"/>
                  <a:pt x="6304865" y="5325046"/>
                  <a:pt x="6306082" y="5323920"/>
                </a:cubicBezTo>
                <a:cubicBezTo>
                  <a:pt x="6317145" y="5326428"/>
                  <a:pt x="6319580" y="5324175"/>
                  <a:pt x="6329811" y="5325326"/>
                </a:cubicBezTo>
                <a:cubicBezTo>
                  <a:pt x="6330643" y="5326682"/>
                  <a:pt x="6331473" y="5328038"/>
                  <a:pt x="6333519" y="5328269"/>
                </a:cubicBezTo>
                <a:cubicBezTo>
                  <a:pt x="6331915" y="5331880"/>
                  <a:pt x="6326603" y="5332544"/>
                  <a:pt x="6330310" y="5335489"/>
                </a:cubicBezTo>
                <a:cubicBezTo>
                  <a:pt x="6341761" y="5335513"/>
                  <a:pt x="6349118" y="5335077"/>
                  <a:pt x="6359351" y="5336229"/>
                </a:cubicBezTo>
                <a:cubicBezTo>
                  <a:pt x="6367540" y="5337149"/>
                  <a:pt x="6376943" y="5336943"/>
                  <a:pt x="6392099" y="5339912"/>
                </a:cubicBezTo>
                <a:cubicBezTo>
                  <a:pt x="6392099" y="5339912"/>
                  <a:pt x="6391713" y="5342393"/>
                  <a:pt x="6393759" y="5342627"/>
                </a:cubicBezTo>
                <a:cubicBezTo>
                  <a:pt x="6406427" y="5341526"/>
                  <a:pt x="6403163" y="5342419"/>
                  <a:pt x="6413782" y="5341088"/>
                </a:cubicBezTo>
                <a:cubicBezTo>
                  <a:pt x="6417878" y="5341547"/>
                  <a:pt x="6421969" y="5342008"/>
                  <a:pt x="6428111" y="5342698"/>
                </a:cubicBezTo>
                <a:cubicBezTo>
                  <a:pt x="6440558" y="5339678"/>
                  <a:pt x="6452824" y="5339479"/>
                  <a:pt x="6465707" y="5339505"/>
                </a:cubicBezTo>
                <a:lnTo>
                  <a:pt x="6482959" y="5338742"/>
                </a:lnTo>
                <a:lnTo>
                  <a:pt x="6483812" y="5352779"/>
                </a:lnTo>
                <a:lnTo>
                  <a:pt x="6462960" y="5352936"/>
                </a:lnTo>
                <a:cubicBezTo>
                  <a:pt x="6461327" y="5353384"/>
                  <a:pt x="6459394" y="5354113"/>
                  <a:pt x="6457352" y="5354676"/>
                </a:cubicBezTo>
                <a:lnTo>
                  <a:pt x="6452730" y="5355209"/>
                </a:lnTo>
                <a:lnTo>
                  <a:pt x="6452602" y="5355087"/>
                </a:lnTo>
                <a:cubicBezTo>
                  <a:pt x="6452241" y="5354891"/>
                  <a:pt x="6451730" y="5354832"/>
                  <a:pt x="6451122" y="5355395"/>
                </a:cubicBezTo>
                <a:lnTo>
                  <a:pt x="6452730" y="5355209"/>
                </a:lnTo>
                <a:lnTo>
                  <a:pt x="6453168" y="5355625"/>
                </a:lnTo>
                <a:cubicBezTo>
                  <a:pt x="6453777" y="5355063"/>
                  <a:pt x="6454290" y="5355119"/>
                  <a:pt x="6454496" y="5355458"/>
                </a:cubicBezTo>
                <a:lnTo>
                  <a:pt x="6454280" y="5356119"/>
                </a:lnTo>
                <a:lnTo>
                  <a:pt x="6393777" y="5356225"/>
                </a:lnTo>
                <a:lnTo>
                  <a:pt x="6393039" y="5353914"/>
                </a:lnTo>
                <a:cubicBezTo>
                  <a:pt x="6375446" y="5353201"/>
                  <a:pt x="6365213" y="5352050"/>
                  <a:pt x="6347623" y="5351334"/>
                </a:cubicBezTo>
                <a:cubicBezTo>
                  <a:pt x="6342700" y="5349517"/>
                  <a:pt x="6339823" y="5347930"/>
                  <a:pt x="6335730" y="5347469"/>
                </a:cubicBezTo>
                <a:cubicBezTo>
                  <a:pt x="6316092" y="5346524"/>
                  <a:pt x="6295625" y="5344221"/>
                  <a:pt x="6275545" y="5339437"/>
                </a:cubicBezTo>
                <a:lnTo>
                  <a:pt x="6266098" y="5337636"/>
                </a:lnTo>
                <a:lnTo>
                  <a:pt x="6256887" y="5338654"/>
                </a:lnTo>
                <a:lnTo>
                  <a:pt x="6216758" y="5333688"/>
                </a:lnTo>
                <a:lnTo>
                  <a:pt x="6217020" y="5334116"/>
                </a:lnTo>
                <a:cubicBezTo>
                  <a:pt x="6230959" y="5338211"/>
                  <a:pt x="6252643" y="5339386"/>
                  <a:pt x="6269459" y="5345068"/>
                </a:cubicBezTo>
                <a:cubicBezTo>
                  <a:pt x="6269902" y="5348908"/>
                  <a:pt x="6271948" y="5349139"/>
                  <a:pt x="6266636" y="5349804"/>
                </a:cubicBezTo>
                <a:cubicBezTo>
                  <a:pt x="6264977" y="5347090"/>
                  <a:pt x="6258838" y="5346401"/>
                  <a:pt x="6252698" y="5345711"/>
                </a:cubicBezTo>
                <a:cubicBezTo>
                  <a:pt x="6251921" y="5350676"/>
                  <a:pt x="6239586" y="5342972"/>
                  <a:pt x="6230572" y="5340695"/>
                </a:cubicBezTo>
                <a:lnTo>
                  <a:pt x="6181881" y="5329506"/>
                </a:lnTo>
                <a:lnTo>
                  <a:pt x="6109713" y="5324775"/>
                </a:lnTo>
                <a:cubicBezTo>
                  <a:pt x="6092033" y="5322157"/>
                  <a:pt x="6076540" y="5320695"/>
                  <a:pt x="6082965" y="5287052"/>
                </a:cubicBezTo>
                <a:cubicBezTo>
                  <a:pt x="6090224" y="5263951"/>
                  <a:pt x="6073898" y="5251946"/>
                  <a:pt x="6056393" y="5242684"/>
                </a:cubicBezTo>
                <a:cubicBezTo>
                  <a:pt x="6049827" y="5239211"/>
                  <a:pt x="6040900" y="5241222"/>
                  <a:pt x="6032145" y="5236593"/>
                </a:cubicBezTo>
                <a:lnTo>
                  <a:pt x="6022052" y="5221895"/>
                </a:lnTo>
                <a:lnTo>
                  <a:pt x="5968029" y="5228737"/>
                </a:lnTo>
                <a:cubicBezTo>
                  <a:pt x="5942151" y="5229756"/>
                  <a:pt x="5916597" y="5227342"/>
                  <a:pt x="5891691" y="5218070"/>
                </a:cubicBezTo>
                <a:cubicBezTo>
                  <a:pt x="5878541" y="5212287"/>
                  <a:pt x="5865392" y="5206503"/>
                  <a:pt x="5852307" y="5211397"/>
                </a:cubicBezTo>
                <a:lnTo>
                  <a:pt x="5818295" y="5219825"/>
                </a:lnTo>
                <a:lnTo>
                  <a:pt x="5807928" y="5226149"/>
                </a:lnTo>
                <a:cubicBezTo>
                  <a:pt x="5771789" y="5245336"/>
                  <a:pt x="5734224" y="5260822"/>
                  <a:pt x="5697162" y="5278257"/>
                </a:cubicBezTo>
                <a:cubicBezTo>
                  <a:pt x="5682001" y="5285389"/>
                  <a:pt x="5668098" y="5297398"/>
                  <a:pt x="5653611" y="5305308"/>
                </a:cubicBezTo>
                <a:lnTo>
                  <a:pt x="5636974" y="5311002"/>
                </a:lnTo>
                <a:lnTo>
                  <a:pt x="5656222" y="5316819"/>
                </a:lnTo>
                <a:cubicBezTo>
                  <a:pt x="5716074" y="5283176"/>
                  <a:pt x="5773583" y="5319679"/>
                  <a:pt x="5833560" y="5307390"/>
                </a:cubicBezTo>
                <a:cubicBezTo>
                  <a:pt x="5837018" y="5307786"/>
                  <a:pt x="5839073" y="5305891"/>
                  <a:pt x="5842528" y="5306289"/>
                </a:cubicBezTo>
                <a:cubicBezTo>
                  <a:pt x="5855678" y="5312072"/>
                  <a:pt x="5878393" y="5301889"/>
                  <a:pt x="5879253" y="5329726"/>
                </a:cubicBezTo>
                <a:cubicBezTo>
                  <a:pt x="5879468" y="5336685"/>
                  <a:pt x="5878292" y="5342017"/>
                  <a:pt x="5876171" y="5346208"/>
                </a:cubicBezTo>
                <a:lnTo>
                  <a:pt x="5872304" y="5350462"/>
                </a:lnTo>
                <a:lnTo>
                  <a:pt x="5877452" y="5348839"/>
                </a:lnTo>
                <a:lnTo>
                  <a:pt x="5874981" y="5357366"/>
                </a:lnTo>
                <a:lnTo>
                  <a:pt x="5871526" y="5359032"/>
                </a:lnTo>
                <a:lnTo>
                  <a:pt x="5837124" y="5368529"/>
                </a:lnTo>
                <a:lnTo>
                  <a:pt x="5816023" y="5376284"/>
                </a:lnTo>
                <a:lnTo>
                  <a:pt x="5818402" y="5377229"/>
                </a:lnTo>
                <a:lnTo>
                  <a:pt x="5817521" y="5377750"/>
                </a:lnTo>
                <a:lnTo>
                  <a:pt x="5813125" y="5378551"/>
                </a:lnTo>
                <a:cubicBezTo>
                  <a:pt x="5814075" y="5379783"/>
                  <a:pt x="5814075" y="5379783"/>
                  <a:pt x="5814075" y="5379783"/>
                </a:cubicBezTo>
                <a:lnTo>
                  <a:pt x="5817521" y="5377750"/>
                </a:lnTo>
                <a:lnTo>
                  <a:pt x="5840960" y="5373481"/>
                </a:lnTo>
                <a:cubicBezTo>
                  <a:pt x="5849654" y="5371490"/>
                  <a:pt x="5857809" y="5369816"/>
                  <a:pt x="5865550" y="5370328"/>
                </a:cubicBezTo>
                <a:lnTo>
                  <a:pt x="5871964" y="5367779"/>
                </a:lnTo>
                <a:lnTo>
                  <a:pt x="5870172" y="5373969"/>
                </a:lnTo>
                <a:lnTo>
                  <a:pt x="5858798" y="5377897"/>
                </a:lnTo>
                <a:cubicBezTo>
                  <a:pt x="5859924" y="5376636"/>
                  <a:pt x="5858972" y="5375402"/>
                  <a:pt x="5861049" y="5375375"/>
                </a:cubicBezTo>
                <a:cubicBezTo>
                  <a:pt x="5860098" y="5374142"/>
                  <a:pt x="5848244" y="5380539"/>
                  <a:pt x="5846167" y="5380569"/>
                </a:cubicBezTo>
                <a:cubicBezTo>
                  <a:pt x="5841841" y="5383121"/>
                  <a:pt x="5840890" y="5381891"/>
                  <a:pt x="5841064" y="5379397"/>
                </a:cubicBezTo>
                <a:cubicBezTo>
                  <a:pt x="5835612" y="5383211"/>
                  <a:pt x="5817879" y="5384711"/>
                  <a:pt x="5809399" y="5387321"/>
                </a:cubicBezTo>
                <a:cubicBezTo>
                  <a:pt x="5806199" y="5388616"/>
                  <a:pt x="5805073" y="5389876"/>
                  <a:pt x="5801873" y="5391167"/>
                </a:cubicBezTo>
                <a:cubicBezTo>
                  <a:pt x="5775485" y="5397773"/>
                  <a:pt x="5748497" y="5398158"/>
                  <a:pt x="5723409" y="5401008"/>
                </a:cubicBezTo>
                <a:cubicBezTo>
                  <a:pt x="5713979" y="5402390"/>
                  <a:pt x="5700049" y="5408817"/>
                  <a:pt x="5700397" y="5403828"/>
                </a:cubicBezTo>
                <a:cubicBezTo>
                  <a:pt x="5694170" y="5403918"/>
                  <a:pt x="5687941" y="5404007"/>
                  <a:pt x="5685691" y="5406530"/>
                </a:cubicBezTo>
                <a:cubicBezTo>
                  <a:pt x="5680587" y="5405357"/>
                  <a:pt x="5682663" y="5405328"/>
                  <a:pt x="5683964" y="5401573"/>
                </a:cubicBezTo>
                <a:cubicBezTo>
                  <a:pt x="5701872" y="5397581"/>
                  <a:pt x="5723583" y="5398516"/>
                  <a:pt x="5738291" y="5395814"/>
                </a:cubicBezTo>
                <a:cubicBezTo>
                  <a:pt x="5739241" y="5397046"/>
                  <a:pt x="5740367" y="5395783"/>
                  <a:pt x="5739415" y="5394552"/>
                </a:cubicBezTo>
                <a:cubicBezTo>
                  <a:pt x="5739415" y="5394552"/>
                  <a:pt x="5737340" y="5394582"/>
                  <a:pt x="5737340" y="5394582"/>
                </a:cubicBezTo>
                <a:cubicBezTo>
                  <a:pt x="5734138" y="5395873"/>
                  <a:pt x="5733188" y="5394640"/>
                  <a:pt x="5732237" y="5393410"/>
                </a:cubicBezTo>
                <a:lnTo>
                  <a:pt x="5735380" y="5392141"/>
                </a:lnTo>
                <a:lnTo>
                  <a:pt x="5737514" y="5392089"/>
                </a:lnTo>
                <a:cubicBezTo>
                  <a:pt x="5735437" y="5392116"/>
                  <a:pt x="5735437" y="5392116"/>
                  <a:pt x="5735437" y="5392116"/>
                </a:cubicBezTo>
                <a:lnTo>
                  <a:pt x="5735380" y="5392141"/>
                </a:lnTo>
                <a:lnTo>
                  <a:pt x="5708427" y="5392815"/>
                </a:lnTo>
                <a:cubicBezTo>
                  <a:pt x="5698780" y="5393575"/>
                  <a:pt x="5689114" y="5394649"/>
                  <a:pt x="5679210" y="5395413"/>
                </a:cubicBezTo>
                <a:cubicBezTo>
                  <a:pt x="5658275" y="5398204"/>
                  <a:pt x="5637511" y="5398501"/>
                  <a:pt x="5617879" y="5397535"/>
                </a:cubicBezTo>
                <a:lnTo>
                  <a:pt x="5616457" y="5397837"/>
                </a:lnTo>
                <a:lnTo>
                  <a:pt x="5610398" y="5400455"/>
                </a:lnTo>
                <a:cubicBezTo>
                  <a:pt x="5601127" y="5408488"/>
                  <a:pt x="5594238" y="5424898"/>
                  <a:pt x="5580289" y="5429692"/>
                </a:cubicBezTo>
                <a:cubicBezTo>
                  <a:pt x="5563085" y="5438377"/>
                  <a:pt x="5548671" y="5451652"/>
                  <a:pt x="5559891" y="5480683"/>
                </a:cubicBezTo>
                <a:cubicBezTo>
                  <a:pt x="5566198" y="5496348"/>
                  <a:pt x="5548994" y="5505033"/>
                  <a:pt x="5535908" y="5509927"/>
                </a:cubicBezTo>
                <a:cubicBezTo>
                  <a:pt x="5524881" y="5512924"/>
                  <a:pt x="5516581" y="5509833"/>
                  <a:pt x="5517181" y="5494965"/>
                </a:cubicBezTo>
                <a:cubicBezTo>
                  <a:pt x="5518512" y="5486583"/>
                  <a:pt x="5520506" y="5474011"/>
                  <a:pt x="5506690" y="5472417"/>
                </a:cubicBezTo>
                <a:cubicBezTo>
                  <a:pt x="5508085" y="5474713"/>
                  <a:pt x="5505362" y="5480800"/>
                  <a:pt x="5505362" y="5480800"/>
                </a:cubicBezTo>
                <a:cubicBezTo>
                  <a:pt x="5501565" y="5537974"/>
                  <a:pt x="5483697" y="5550850"/>
                  <a:pt x="5444913" y="5529310"/>
                </a:cubicBezTo>
                <a:cubicBezTo>
                  <a:pt x="5431762" y="5523526"/>
                  <a:pt x="5423333" y="5499083"/>
                  <a:pt x="5409582" y="5508167"/>
                </a:cubicBezTo>
                <a:cubicBezTo>
                  <a:pt x="5382081" y="5526335"/>
                  <a:pt x="5349003" y="5535325"/>
                  <a:pt x="5327082" y="5562669"/>
                </a:cubicBezTo>
                <a:cubicBezTo>
                  <a:pt x="5318180" y="5574447"/>
                  <a:pt x="5312733" y="5586621"/>
                  <a:pt x="5298919" y="5585029"/>
                </a:cubicBezTo>
                <a:cubicBezTo>
                  <a:pt x="5276137" y="5584536"/>
                  <a:pt x="5281776" y="5604391"/>
                  <a:pt x="5285297" y="5615466"/>
                </a:cubicBezTo>
                <a:cubicBezTo>
                  <a:pt x="5290939" y="5635319"/>
                  <a:pt x="5331653" y="5633611"/>
                  <a:pt x="5343280" y="5615747"/>
                </a:cubicBezTo>
                <a:cubicBezTo>
                  <a:pt x="5350786" y="5601676"/>
                  <a:pt x="5356965" y="5595988"/>
                  <a:pt x="5370780" y="5597580"/>
                </a:cubicBezTo>
                <a:cubicBezTo>
                  <a:pt x="5384593" y="5599173"/>
                  <a:pt x="5407439" y="5610341"/>
                  <a:pt x="5401004" y="5573325"/>
                </a:cubicBezTo>
                <a:cubicBezTo>
                  <a:pt x="5400273" y="5566841"/>
                  <a:pt x="5405787" y="5565340"/>
                  <a:pt x="5411300" y="5563843"/>
                </a:cubicBezTo>
                <a:cubicBezTo>
                  <a:pt x="5432751" y="5572717"/>
                  <a:pt x="5419130" y="5603154"/>
                  <a:pt x="5432346" y="5619614"/>
                </a:cubicBezTo>
                <a:cubicBezTo>
                  <a:pt x="5437923" y="5628791"/>
                  <a:pt x="5423443" y="5631389"/>
                  <a:pt x="5413812" y="5636681"/>
                </a:cubicBezTo>
                <a:cubicBezTo>
                  <a:pt x="5394547" y="5647263"/>
                  <a:pt x="5368978" y="5642182"/>
                  <a:pt x="5357416" y="5670722"/>
                </a:cubicBezTo>
                <a:cubicBezTo>
                  <a:pt x="5356753" y="5674913"/>
                  <a:pt x="5351239" y="5676411"/>
                  <a:pt x="5347787" y="5676012"/>
                </a:cubicBezTo>
                <a:cubicBezTo>
                  <a:pt x="5301429" y="5657867"/>
                  <a:pt x="5262433" y="5715250"/>
                  <a:pt x="5218928" y="5712369"/>
                </a:cubicBezTo>
                <a:cubicBezTo>
                  <a:pt x="5208569" y="5711174"/>
                  <a:pt x="5198937" y="5716466"/>
                  <a:pt x="5188576" y="5715272"/>
                </a:cubicBezTo>
                <a:cubicBezTo>
                  <a:pt x="5158157" y="5707498"/>
                  <a:pt x="5130593" y="5714990"/>
                  <a:pt x="5100968" y="5724378"/>
                </a:cubicBezTo>
                <a:cubicBezTo>
                  <a:pt x="5093396" y="5727772"/>
                  <a:pt x="5086488" y="5726975"/>
                  <a:pt x="5078916" y="5730371"/>
                </a:cubicBezTo>
                <a:cubicBezTo>
                  <a:pt x="5064503" y="5743645"/>
                  <a:pt x="5041397" y="5689773"/>
                  <a:pt x="5030694" y="5746151"/>
                </a:cubicBezTo>
                <a:cubicBezTo>
                  <a:pt x="5025312" y="5769000"/>
                  <a:pt x="5005383" y="5783774"/>
                  <a:pt x="5002123" y="5815404"/>
                </a:cubicBezTo>
                <a:cubicBezTo>
                  <a:pt x="4998199" y="5851225"/>
                  <a:pt x="4976275" y="5878572"/>
                  <a:pt x="4943864" y="5883370"/>
                </a:cubicBezTo>
                <a:cubicBezTo>
                  <a:pt x="4855593" y="5896666"/>
                  <a:pt x="4766654" y="5914153"/>
                  <a:pt x="4677588" y="5910288"/>
                </a:cubicBezTo>
                <a:cubicBezTo>
                  <a:pt x="4647901" y="5909000"/>
                  <a:pt x="4616817" y="5905418"/>
                  <a:pt x="4586464" y="5908319"/>
                </a:cubicBezTo>
                <a:cubicBezTo>
                  <a:pt x="4563019" y="5912019"/>
                  <a:pt x="4539442" y="5894364"/>
                  <a:pt x="4517991" y="5885491"/>
                </a:cubicBezTo>
                <a:cubicBezTo>
                  <a:pt x="4508293" y="5880104"/>
                  <a:pt x="4497933" y="5878910"/>
                  <a:pt x="4486243" y="5886097"/>
                </a:cubicBezTo>
                <a:cubicBezTo>
                  <a:pt x="4439414" y="5904171"/>
                  <a:pt x="4393917" y="5913863"/>
                  <a:pt x="4340116" y="5920465"/>
                </a:cubicBezTo>
                <a:cubicBezTo>
                  <a:pt x="4349213" y="5940717"/>
                  <a:pt x="4354855" y="5960571"/>
                  <a:pt x="4362557" y="5978529"/>
                </a:cubicBezTo>
                <a:cubicBezTo>
                  <a:pt x="4366076" y="5989603"/>
                  <a:pt x="4373712" y="5996884"/>
                  <a:pt x="4381284" y="5993491"/>
                </a:cubicBezTo>
                <a:cubicBezTo>
                  <a:pt x="4419809" y="5972327"/>
                  <a:pt x="4464903" y="6009531"/>
                  <a:pt x="4501904" y="5964719"/>
                </a:cubicBezTo>
                <a:cubicBezTo>
                  <a:pt x="4526145" y="5978183"/>
                  <a:pt x="4563086" y="5922694"/>
                  <a:pt x="4586186" y="5976569"/>
                </a:cubicBezTo>
                <a:cubicBezTo>
                  <a:pt x="4592495" y="5992231"/>
                  <a:pt x="4614482" y="5975563"/>
                  <a:pt x="4629690" y="5979448"/>
                </a:cubicBezTo>
                <a:cubicBezTo>
                  <a:pt x="4690528" y="5994997"/>
                  <a:pt x="4749775" y="5976221"/>
                  <a:pt x="4806834" y="5937989"/>
                </a:cubicBezTo>
                <a:cubicBezTo>
                  <a:pt x="4826099" y="5927406"/>
                  <a:pt x="4839913" y="5928998"/>
                  <a:pt x="4851068" y="5947355"/>
                </a:cubicBezTo>
                <a:cubicBezTo>
                  <a:pt x="4834723" y="5983879"/>
                  <a:pt x="4807887" y="5997857"/>
                  <a:pt x="4773415" y="6004552"/>
                </a:cubicBezTo>
                <a:cubicBezTo>
                  <a:pt x="4752726" y="6007500"/>
                  <a:pt x="4732418" y="6016361"/>
                  <a:pt x="4712290" y="6026846"/>
                </a:cubicBezTo>
                <a:lnTo>
                  <a:pt x="4701507" y="6032597"/>
                </a:lnTo>
                <a:lnTo>
                  <a:pt x="4722403" y="6029916"/>
                </a:lnTo>
                <a:lnTo>
                  <a:pt x="4732589" y="6025870"/>
                </a:lnTo>
                <a:lnTo>
                  <a:pt x="4729741" y="6035702"/>
                </a:lnTo>
                <a:lnTo>
                  <a:pt x="4711678" y="6041941"/>
                </a:lnTo>
                <a:cubicBezTo>
                  <a:pt x="4713466" y="6039936"/>
                  <a:pt x="4711952" y="6037978"/>
                  <a:pt x="4715252" y="6037931"/>
                </a:cubicBezTo>
                <a:cubicBezTo>
                  <a:pt x="4713742" y="6035976"/>
                  <a:pt x="4694914" y="6046136"/>
                  <a:pt x="4691618" y="6046184"/>
                </a:cubicBezTo>
                <a:cubicBezTo>
                  <a:pt x="4684745" y="6050238"/>
                  <a:pt x="4683234" y="6048282"/>
                  <a:pt x="4683511" y="6044320"/>
                </a:cubicBezTo>
                <a:lnTo>
                  <a:pt x="4674400" y="6047057"/>
                </a:lnTo>
                <a:lnTo>
                  <a:pt x="4652259" y="6058866"/>
                </a:lnTo>
                <a:cubicBezTo>
                  <a:pt x="4637814" y="6066803"/>
                  <a:pt x="4624214" y="6072169"/>
                  <a:pt x="4610505" y="6074056"/>
                </a:cubicBezTo>
                <a:lnTo>
                  <a:pt x="4578727" y="6069794"/>
                </a:lnTo>
                <a:lnTo>
                  <a:pt x="4558180" y="6073067"/>
                </a:lnTo>
                <a:cubicBezTo>
                  <a:pt x="4537242" y="6075099"/>
                  <a:pt x="4516563" y="6076382"/>
                  <a:pt x="4496640" y="6078647"/>
                </a:cubicBezTo>
                <a:cubicBezTo>
                  <a:pt x="4481666" y="6080838"/>
                  <a:pt x="4459540" y="6091046"/>
                  <a:pt x="4460092" y="6083126"/>
                </a:cubicBezTo>
                <a:cubicBezTo>
                  <a:pt x="4450201" y="6083267"/>
                  <a:pt x="4440307" y="6083407"/>
                  <a:pt x="4436734" y="6087415"/>
                </a:cubicBezTo>
                <a:cubicBezTo>
                  <a:pt x="4428630" y="6085555"/>
                  <a:pt x="4431927" y="6085505"/>
                  <a:pt x="4433991" y="6079542"/>
                </a:cubicBezTo>
                <a:cubicBezTo>
                  <a:pt x="4462433" y="6073200"/>
                  <a:pt x="4496920" y="6074685"/>
                  <a:pt x="4520277" y="6070395"/>
                </a:cubicBezTo>
                <a:cubicBezTo>
                  <a:pt x="4521789" y="6072352"/>
                  <a:pt x="4523577" y="6070347"/>
                  <a:pt x="4522064" y="6068392"/>
                </a:cubicBezTo>
                <a:cubicBezTo>
                  <a:pt x="4522064" y="6068392"/>
                  <a:pt x="4518766" y="6068438"/>
                  <a:pt x="4518766" y="6068438"/>
                </a:cubicBezTo>
                <a:cubicBezTo>
                  <a:pt x="4513682" y="6070490"/>
                  <a:pt x="4512173" y="6068534"/>
                  <a:pt x="4510661" y="6066575"/>
                </a:cubicBezTo>
                <a:lnTo>
                  <a:pt x="4514920" y="6064858"/>
                </a:lnTo>
                <a:lnTo>
                  <a:pt x="4507691" y="6065405"/>
                </a:lnTo>
                <a:cubicBezTo>
                  <a:pt x="4497261" y="6066739"/>
                  <a:pt x="4486742" y="6068259"/>
                  <a:pt x="4476284" y="6068889"/>
                </a:cubicBezTo>
                <a:lnTo>
                  <a:pt x="4452456" y="6067445"/>
                </a:lnTo>
                <a:lnTo>
                  <a:pt x="4439332" y="6068612"/>
                </a:lnTo>
                <a:lnTo>
                  <a:pt x="4436275" y="6069443"/>
                </a:lnTo>
                <a:lnTo>
                  <a:pt x="4434866" y="6069010"/>
                </a:lnTo>
                <a:lnTo>
                  <a:pt x="4426439" y="6069759"/>
                </a:lnTo>
                <a:cubicBezTo>
                  <a:pt x="4393188" y="6074189"/>
                  <a:pt x="4360214" y="6074662"/>
                  <a:pt x="4329027" y="6073130"/>
                </a:cubicBezTo>
                <a:cubicBezTo>
                  <a:pt x="4322432" y="6073224"/>
                  <a:pt x="4317348" y="6075275"/>
                  <a:pt x="4308966" y="6077374"/>
                </a:cubicBezTo>
                <a:cubicBezTo>
                  <a:pt x="4281077" y="6075795"/>
                  <a:pt x="4264591" y="6076030"/>
                  <a:pt x="4236702" y="6074450"/>
                </a:cubicBezTo>
                <a:lnTo>
                  <a:pt x="4234716" y="6077962"/>
                </a:lnTo>
                <a:lnTo>
                  <a:pt x="4139707" y="6068501"/>
                </a:lnTo>
                <a:lnTo>
                  <a:pt x="4139605" y="6067431"/>
                </a:lnTo>
                <a:cubicBezTo>
                  <a:pt x="4140051" y="6066931"/>
                  <a:pt x="4140876" y="6066919"/>
                  <a:pt x="4141631" y="6067898"/>
                </a:cubicBezTo>
                <a:lnTo>
                  <a:pt x="4142470" y="6067312"/>
                </a:lnTo>
                <a:lnTo>
                  <a:pt x="4144927" y="6067849"/>
                </a:lnTo>
                <a:cubicBezTo>
                  <a:pt x="4144174" y="6066872"/>
                  <a:pt x="4143348" y="6066883"/>
                  <a:pt x="4142711" y="6067139"/>
                </a:cubicBezTo>
                <a:lnTo>
                  <a:pt x="4142470" y="6067312"/>
                </a:lnTo>
                <a:lnTo>
                  <a:pt x="4135397" y="6065761"/>
                </a:lnTo>
                <a:cubicBezTo>
                  <a:pt x="4132393" y="6064568"/>
                  <a:pt x="4129613" y="6063122"/>
                  <a:pt x="4127210" y="6062169"/>
                </a:cubicBezTo>
                <a:lnTo>
                  <a:pt x="4094505" y="6058714"/>
                </a:lnTo>
                <a:lnTo>
                  <a:pt x="4100855" y="6036794"/>
                </a:lnTo>
                <a:lnTo>
                  <a:pt x="4127683" y="6040646"/>
                </a:lnTo>
                <a:cubicBezTo>
                  <a:pt x="4147930" y="6042582"/>
                  <a:pt x="4167129" y="6044781"/>
                  <a:pt x="4185605" y="6051441"/>
                </a:cubicBezTo>
                <a:cubicBezTo>
                  <a:pt x="4195498" y="6051299"/>
                  <a:pt x="4202093" y="6051206"/>
                  <a:pt x="4208686" y="6051111"/>
                </a:cubicBezTo>
                <a:cubicBezTo>
                  <a:pt x="4216792" y="6052974"/>
                  <a:pt x="4219642" y="6053427"/>
                  <a:pt x="4222904" y="6053876"/>
                </a:cubicBezTo>
                <a:lnTo>
                  <a:pt x="4236114" y="6056035"/>
                </a:lnTo>
                <a:lnTo>
                  <a:pt x="4236017" y="6055694"/>
                </a:lnTo>
                <a:cubicBezTo>
                  <a:pt x="4247580" y="6027154"/>
                  <a:pt x="4229645" y="6029354"/>
                  <a:pt x="4217891" y="6025866"/>
                </a:cubicBezTo>
                <a:cubicBezTo>
                  <a:pt x="4195775" y="6021182"/>
                  <a:pt x="4169604" y="6030969"/>
                  <a:pt x="4149481" y="6013714"/>
                </a:cubicBezTo>
                <a:cubicBezTo>
                  <a:pt x="4143239" y="6008727"/>
                  <a:pt x="4133608" y="6014017"/>
                  <a:pt x="4128824" y="6022002"/>
                </a:cubicBezTo>
                <a:cubicBezTo>
                  <a:pt x="4116532" y="6044056"/>
                  <a:pt x="4103384" y="6038272"/>
                  <a:pt x="4087445" y="6027901"/>
                </a:cubicBezTo>
                <a:cubicBezTo>
                  <a:pt x="4075690" y="6024411"/>
                  <a:pt x="4070647" y="5989690"/>
                  <a:pt x="4046664" y="6018933"/>
                </a:cubicBezTo>
                <a:cubicBezTo>
                  <a:pt x="4037764" y="6030708"/>
                  <a:pt x="4011464" y="6019142"/>
                  <a:pt x="4009598" y="6053066"/>
                </a:cubicBezTo>
                <a:cubicBezTo>
                  <a:pt x="4009663" y="6063744"/>
                  <a:pt x="3995849" y="6062150"/>
                  <a:pt x="3988941" y="6061355"/>
                </a:cubicBezTo>
                <a:cubicBezTo>
                  <a:pt x="3970279" y="6057069"/>
                  <a:pt x="3955004" y="6042507"/>
                  <a:pt x="3931624" y="6056882"/>
                </a:cubicBezTo>
                <a:cubicBezTo>
                  <a:pt x="3921991" y="6062173"/>
                  <a:pt x="3920532" y="6049203"/>
                  <a:pt x="3920468" y="6038525"/>
                </a:cubicBezTo>
                <a:cubicBezTo>
                  <a:pt x="3921004" y="6012982"/>
                  <a:pt x="3920144" y="5985144"/>
                  <a:pt x="3920681" y="5959600"/>
                </a:cubicBezTo>
                <a:cubicBezTo>
                  <a:pt x="3921279" y="5944732"/>
                  <a:pt x="3921880" y="5929867"/>
                  <a:pt x="3912185" y="5924481"/>
                </a:cubicBezTo>
                <a:cubicBezTo>
                  <a:pt x="3901093" y="5916800"/>
                  <a:pt x="3894250" y="5926682"/>
                  <a:pt x="3886014" y="5934266"/>
                </a:cubicBezTo>
                <a:cubicBezTo>
                  <a:pt x="3872994" y="5949836"/>
                  <a:pt x="3864692" y="5946746"/>
                  <a:pt x="3850147" y="5938667"/>
                </a:cubicBezTo>
                <a:lnTo>
                  <a:pt x="3844893" y="5936891"/>
                </a:lnTo>
                <a:lnTo>
                  <a:pt x="3842536" y="5941629"/>
                </a:lnTo>
                <a:lnTo>
                  <a:pt x="3820786" y="5943420"/>
                </a:lnTo>
                <a:cubicBezTo>
                  <a:pt x="3823236" y="5941609"/>
                  <a:pt x="3821951" y="5938839"/>
                  <a:pt x="3825687" y="5939798"/>
                </a:cubicBezTo>
                <a:cubicBezTo>
                  <a:pt x="3824401" y="5937027"/>
                  <a:pt x="3800943" y="5943206"/>
                  <a:pt x="3797208" y="5942247"/>
                </a:cubicBezTo>
                <a:cubicBezTo>
                  <a:pt x="3788572" y="5944911"/>
                  <a:pt x="3787286" y="5942140"/>
                  <a:pt x="3788449" y="5937555"/>
                </a:cubicBezTo>
                <a:cubicBezTo>
                  <a:pt x="3777366" y="5942032"/>
                  <a:pt x="3745028" y="5936167"/>
                  <a:pt x="3728920" y="5936913"/>
                </a:cubicBezTo>
                <a:cubicBezTo>
                  <a:pt x="3722736" y="5937765"/>
                  <a:pt x="3720284" y="5939575"/>
                  <a:pt x="3714100" y="5940428"/>
                </a:cubicBezTo>
                <a:cubicBezTo>
                  <a:pt x="3664493" y="5939894"/>
                  <a:pt x="3615926" y="5927419"/>
                  <a:pt x="3569931" y="5920486"/>
                </a:cubicBezTo>
                <a:cubicBezTo>
                  <a:pt x="3552540" y="5918460"/>
                  <a:pt x="3525347" y="5923683"/>
                  <a:pt x="3527675" y="5914515"/>
                </a:cubicBezTo>
                <a:cubicBezTo>
                  <a:pt x="3516468" y="5911637"/>
                  <a:pt x="3505259" y="5908757"/>
                  <a:pt x="3500361" y="5912381"/>
                </a:cubicBezTo>
                <a:cubicBezTo>
                  <a:pt x="3491602" y="5907690"/>
                  <a:pt x="3495339" y="5908651"/>
                  <a:pt x="3498951" y="5902256"/>
                </a:cubicBezTo>
                <a:cubicBezTo>
                  <a:pt x="3532453" y="5903536"/>
                  <a:pt x="3571096" y="5915904"/>
                  <a:pt x="3598412" y="5918036"/>
                </a:cubicBezTo>
                <a:cubicBezTo>
                  <a:pt x="3599698" y="5920808"/>
                  <a:pt x="3602148" y="5918997"/>
                  <a:pt x="3600860" y="5916225"/>
                </a:cubicBezTo>
                <a:cubicBezTo>
                  <a:pt x="3600860" y="5916225"/>
                  <a:pt x="3597124" y="5915266"/>
                  <a:pt x="3597124" y="5915266"/>
                </a:cubicBezTo>
                <a:cubicBezTo>
                  <a:pt x="3590941" y="5916118"/>
                  <a:pt x="3589654" y="5913346"/>
                  <a:pt x="3588368" y="5910574"/>
                </a:cubicBezTo>
                <a:lnTo>
                  <a:pt x="3593764" y="5909832"/>
                </a:lnTo>
                <a:lnTo>
                  <a:pt x="3590395" y="5908747"/>
                </a:lnTo>
                <a:lnTo>
                  <a:pt x="3545842" y="5897820"/>
                </a:lnTo>
                <a:cubicBezTo>
                  <a:pt x="3528273" y="5894529"/>
                  <a:pt x="3510560" y="5891809"/>
                  <a:pt x="3492522" y="5888398"/>
                </a:cubicBezTo>
                <a:lnTo>
                  <a:pt x="3486793" y="5887051"/>
                </a:lnTo>
                <a:lnTo>
                  <a:pt x="3477023" y="5895702"/>
                </a:lnTo>
                <a:cubicBezTo>
                  <a:pt x="3404013" y="5955874"/>
                  <a:pt x="3323232" y="5990554"/>
                  <a:pt x="3238569" y="6021973"/>
                </a:cubicBezTo>
                <a:cubicBezTo>
                  <a:pt x="3190510" y="6038567"/>
                  <a:pt x="3143980" y="6060717"/>
                  <a:pt x="3105206" y="6098445"/>
                </a:cubicBezTo>
                <a:lnTo>
                  <a:pt x="3074658" y="6135226"/>
                </a:lnTo>
                <a:lnTo>
                  <a:pt x="3081120" y="6141465"/>
                </a:lnTo>
                <a:cubicBezTo>
                  <a:pt x="3087011" y="6146901"/>
                  <a:pt x="3088141" y="6147087"/>
                  <a:pt x="3101608" y="6159509"/>
                </a:cubicBezTo>
                <a:cubicBezTo>
                  <a:pt x="3104941" y="6161568"/>
                  <a:pt x="3106991" y="6157364"/>
                  <a:pt x="3106991" y="6157364"/>
                </a:cubicBezTo>
                <a:cubicBezTo>
                  <a:pt x="3133022" y="6170709"/>
                  <a:pt x="3147001" y="6182082"/>
                  <a:pt x="3160336" y="6190321"/>
                </a:cubicBezTo>
                <a:cubicBezTo>
                  <a:pt x="3168672" y="6195472"/>
                  <a:pt x="3175502" y="6200374"/>
                  <a:pt x="3182411" y="6205667"/>
                </a:cubicBezTo>
                <a:lnTo>
                  <a:pt x="3200861" y="6220142"/>
                </a:lnTo>
                <a:lnTo>
                  <a:pt x="3205571" y="6222691"/>
                </a:lnTo>
                <a:lnTo>
                  <a:pt x="3209114" y="6218745"/>
                </a:lnTo>
                <a:cubicBezTo>
                  <a:pt x="3208552" y="6216004"/>
                  <a:pt x="3207075" y="6212358"/>
                  <a:pt x="3207778" y="6208689"/>
                </a:cubicBezTo>
                <a:cubicBezTo>
                  <a:pt x="3211112" y="6210749"/>
                  <a:pt x="3213805" y="6209677"/>
                  <a:pt x="3216495" y="6208604"/>
                </a:cubicBezTo>
                <a:cubicBezTo>
                  <a:pt x="3224831" y="6213753"/>
                  <a:pt x="3229319" y="6217894"/>
                  <a:pt x="3234145" y="6221900"/>
                </a:cubicBezTo>
                <a:lnTo>
                  <a:pt x="3242227" y="6227034"/>
                </a:lnTo>
                <a:lnTo>
                  <a:pt x="3253174" y="6222193"/>
                </a:lnTo>
                <a:cubicBezTo>
                  <a:pt x="3275258" y="6222577"/>
                  <a:pt x="3289750" y="6251816"/>
                  <a:pt x="3309265" y="6259652"/>
                </a:cubicBezTo>
                <a:cubicBezTo>
                  <a:pt x="3400147" y="6294168"/>
                  <a:pt x="3489472" y="6331174"/>
                  <a:pt x="3578800" y="6368180"/>
                </a:cubicBezTo>
                <a:cubicBezTo>
                  <a:pt x="3591616" y="6371344"/>
                  <a:pt x="3604820" y="6378630"/>
                  <a:pt x="3618025" y="6385915"/>
                </a:cubicBezTo>
                <a:cubicBezTo>
                  <a:pt x="3627347" y="6389941"/>
                  <a:pt x="3640551" y="6397227"/>
                  <a:pt x="3635116" y="6415435"/>
                </a:cubicBezTo>
                <a:lnTo>
                  <a:pt x="3626316" y="6421758"/>
                </a:lnTo>
                <a:lnTo>
                  <a:pt x="3622889" y="6426035"/>
                </a:lnTo>
                <a:lnTo>
                  <a:pt x="3616189" y="6425447"/>
                </a:lnTo>
                <a:lnTo>
                  <a:pt x="3607314" y="6422361"/>
                </a:lnTo>
                <a:lnTo>
                  <a:pt x="3607153" y="6422331"/>
                </a:lnTo>
                <a:lnTo>
                  <a:pt x="3515712" y="6399752"/>
                </a:lnTo>
                <a:lnTo>
                  <a:pt x="3518496" y="6403386"/>
                </a:lnTo>
                <a:lnTo>
                  <a:pt x="3516718" y="6403402"/>
                </a:lnTo>
                <a:lnTo>
                  <a:pt x="3509134" y="6400337"/>
                </a:lnTo>
                <a:cubicBezTo>
                  <a:pt x="3509778" y="6403472"/>
                  <a:pt x="3509778" y="6403472"/>
                  <a:pt x="3509778" y="6403472"/>
                </a:cubicBezTo>
                <a:lnTo>
                  <a:pt x="3516718" y="6403402"/>
                </a:lnTo>
                <a:lnTo>
                  <a:pt x="3557153" y="6419746"/>
                </a:lnTo>
                <a:cubicBezTo>
                  <a:pt x="3572443" y="6425091"/>
                  <a:pt x="3586644" y="6430444"/>
                  <a:pt x="3598635" y="6439220"/>
                </a:cubicBezTo>
                <a:lnTo>
                  <a:pt x="3610680" y="6441266"/>
                </a:lnTo>
                <a:lnTo>
                  <a:pt x="3603425" y="6450322"/>
                </a:lnTo>
                <a:lnTo>
                  <a:pt x="3582487" y="6445656"/>
                </a:lnTo>
                <a:cubicBezTo>
                  <a:pt x="3585179" y="6444581"/>
                  <a:pt x="3584535" y="6441450"/>
                  <a:pt x="3587870" y="6443511"/>
                </a:cubicBezTo>
                <a:cubicBezTo>
                  <a:pt x="3587226" y="6440376"/>
                  <a:pt x="3563766" y="6439559"/>
                  <a:pt x="3560433" y="6437500"/>
                </a:cubicBezTo>
                <a:cubicBezTo>
                  <a:pt x="3551715" y="6437586"/>
                  <a:pt x="3551073" y="6434455"/>
                  <a:pt x="3553121" y="6430247"/>
                </a:cubicBezTo>
                <a:cubicBezTo>
                  <a:pt x="3541713" y="6431405"/>
                  <a:pt x="3512348" y="6416001"/>
                  <a:pt x="3496964" y="6411966"/>
                </a:cubicBezTo>
                <a:cubicBezTo>
                  <a:pt x="3490939" y="6410978"/>
                  <a:pt x="3488246" y="6412052"/>
                  <a:pt x="3482221" y="6411064"/>
                </a:cubicBezTo>
                <a:cubicBezTo>
                  <a:pt x="3458822" y="6403447"/>
                  <a:pt x="3436286" y="6392943"/>
                  <a:pt x="3414345" y="6381780"/>
                </a:cubicBezTo>
                <a:lnTo>
                  <a:pt x="3377174" y="6362567"/>
                </a:lnTo>
                <a:lnTo>
                  <a:pt x="3280919" y="6331211"/>
                </a:lnTo>
                <a:cubicBezTo>
                  <a:pt x="3237130" y="6314864"/>
                  <a:pt x="3193923" y="6297584"/>
                  <a:pt x="3150424" y="6281956"/>
                </a:cubicBezTo>
                <a:cubicBezTo>
                  <a:pt x="3144600" y="6277068"/>
                  <a:pt x="3137219" y="6274670"/>
                  <a:pt x="3129840" y="6272274"/>
                </a:cubicBezTo>
                <a:cubicBezTo>
                  <a:pt x="3124403" y="6271506"/>
                  <a:pt x="3117413" y="6273230"/>
                  <a:pt x="3116247" y="6279842"/>
                </a:cubicBezTo>
                <a:cubicBezTo>
                  <a:pt x="3113142" y="6284825"/>
                  <a:pt x="3115860" y="6294697"/>
                  <a:pt x="3121297" y="6295463"/>
                </a:cubicBezTo>
                <a:cubicBezTo>
                  <a:pt x="3181885" y="6312148"/>
                  <a:pt x="3219946" y="6374448"/>
                  <a:pt x="3280146" y="6387011"/>
                </a:cubicBezTo>
                <a:cubicBezTo>
                  <a:pt x="3284029" y="6390270"/>
                  <a:pt x="3289465" y="6391037"/>
                  <a:pt x="3290243" y="6399280"/>
                </a:cubicBezTo>
                <a:cubicBezTo>
                  <a:pt x="3289467" y="6410012"/>
                  <a:pt x="3286361" y="6414996"/>
                  <a:pt x="3279371" y="6416720"/>
                </a:cubicBezTo>
                <a:cubicBezTo>
                  <a:pt x="3256456" y="6420262"/>
                  <a:pt x="3233931" y="6427924"/>
                  <a:pt x="3213346" y="6418242"/>
                </a:cubicBezTo>
                <a:cubicBezTo>
                  <a:pt x="3194705" y="6410189"/>
                  <a:pt x="3177228" y="6414498"/>
                  <a:pt x="3162472" y="6428680"/>
                </a:cubicBezTo>
                <a:cubicBezTo>
                  <a:pt x="3146161" y="6445352"/>
                  <a:pt x="3132179" y="6448800"/>
                  <a:pt x="3116257" y="6431644"/>
                </a:cubicBezTo>
                <a:cubicBezTo>
                  <a:pt x="3088292" y="6400588"/>
                  <a:pt x="3045960" y="6406811"/>
                  <a:pt x="3015278" y="6384861"/>
                </a:cubicBezTo>
                <a:cubicBezTo>
                  <a:pt x="2960128" y="6349968"/>
                  <a:pt x="2885174" y="6370560"/>
                  <a:pt x="2837789" y="6304236"/>
                </a:cubicBezTo>
                <a:cubicBezTo>
                  <a:pt x="2842451" y="6353685"/>
                  <a:pt x="2874300" y="6388001"/>
                  <a:pt x="2918186" y="6398261"/>
                </a:cubicBezTo>
                <a:cubicBezTo>
                  <a:pt x="2953140" y="6408617"/>
                  <a:pt x="2986540" y="6421463"/>
                  <a:pt x="3020329" y="6438432"/>
                </a:cubicBezTo>
                <a:cubicBezTo>
                  <a:pt x="3029650" y="6442459"/>
                  <a:pt x="3038583" y="6442364"/>
                  <a:pt x="3038584" y="6461340"/>
                </a:cubicBezTo>
                <a:cubicBezTo>
                  <a:pt x="3000913" y="6460087"/>
                  <a:pt x="2967124" y="6443119"/>
                  <a:pt x="2932169" y="6432764"/>
                </a:cubicBezTo>
                <a:cubicBezTo>
                  <a:pt x="2938384" y="6460749"/>
                  <a:pt x="2942269" y="6464007"/>
                  <a:pt x="2962463" y="6469569"/>
                </a:cubicBezTo>
                <a:cubicBezTo>
                  <a:pt x="2973339" y="6471105"/>
                  <a:pt x="2982660" y="6475130"/>
                  <a:pt x="2993533" y="6476665"/>
                </a:cubicBezTo>
                <a:cubicBezTo>
                  <a:pt x="3004408" y="6478201"/>
                  <a:pt x="3011788" y="6480598"/>
                  <a:pt x="3009459" y="6493822"/>
                </a:cubicBezTo>
                <a:cubicBezTo>
                  <a:pt x="3007517" y="6511168"/>
                  <a:pt x="2998196" y="6507141"/>
                  <a:pt x="2991205" y="6508865"/>
                </a:cubicBezTo>
                <a:cubicBezTo>
                  <a:pt x="2982273" y="6508961"/>
                  <a:pt x="2972952" y="6504933"/>
                  <a:pt x="2961691" y="6518252"/>
                </a:cubicBezTo>
                <a:cubicBezTo>
                  <a:pt x="3008684" y="6542506"/>
                  <a:pt x="3041697" y="6589182"/>
                  <a:pt x="3095681" y="6592736"/>
                </a:cubicBezTo>
                <a:cubicBezTo>
                  <a:pt x="3147723" y="6594662"/>
                  <a:pt x="3181125" y="6626484"/>
                  <a:pt x="3208313" y="6687247"/>
                </a:cubicBezTo>
                <a:cubicBezTo>
                  <a:pt x="3092578" y="6654645"/>
                  <a:pt x="2978397" y="6638527"/>
                  <a:pt x="2891008" y="6546226"/>
                </a:cubicBezTo>
                <a:cubicBezTo>
                  <a:pt x="2885572" y="6564432"/>
                  <a:pt x="2911981" y="6560028"/>
                  <a:pt x="2902661" y="6574976"/>
                </a:cubicBezTo>
                <a:cubicBezTo>
                  <a:pt x="2893342" y="6589924"/>
                  <a:pt x="2879746" y="6578519"/>
                  <a:pt x="2871979" y="6572001"/>
                </a:cubicBezTo>
                <a:cubicBezTo>
                  <a:pt x="2829645" y="6540273"/>
                  <a:pt x="2777216" y="6534228"/>
                  <a:pt x="2729056" y="6516585"/>
                </a:cubicBezTo>
                <a:cubicBezTo>
                  <a:pt x="2690220" y="6502972"/>
                  <a:pt x="2657207" y="6475270"/>
                  <a:pt x="2628855" y="6440095"/>
                </a:cubicBezTo>
                <a:cubicBezTo>
                  <a:pt x="2610211" y="6413067"/>
                  <a:pt x="2587296" y="6397634"/>
                  <a:pt x="2555450" y="6401271"/>
                </a:cubicBezTo>
                <a:cubicBezTo>
                  <a:pt x="2529043" y="6405674"/>
                  <a:pt x="2504185" y="6388612"/>
                  <a:pt x="2479716" y="6375670"/>
                </a:cubicBezTo>
                <a:cubicBezTo>
                  <a:pt x="2470396" y="6371643"/>
                  <a:pt x="2456025" y="6351996"/>
                  <a:pt x="2451754" y="6382565"/>
                </a:cubicBezTo>
                <a:cubicBezTo>
                  <a:pt x="2448260" y="6402402"/>
                  <a:pt x="2422241" y="6429902"/>
                  <a:pt x="2454088" y="6445241"/>
                </a:cubicBezTo>
                <a:cubicBezTo>
                  <a:pt x="2464963" y="6446776"/>
                  <a:pt x="2472730" y="6453295"/>
                  <a:pt x="2480887" y="6463933"/>
                </a:cubicBezTo>
                <a:cubicBezTo>
                  <a:pt x="2499141" y="6486840"/>
                  <a:pt x="2506133" y="6523066"/>
                  <a:pt x="2525942" y="6543482"/>
                </a:cubicBezTo>
                <a:cubicBezTo>
                  <a:pt x="2543808" y="6562269"/>
                  <a:pt x="2577206" y="6556142"/>
                  <a:pt x="2592355" y="6584032"/>
                </a:cubicBezTo>
                <a:cubicBezTo>
                  <a:pt x="2588083" y="6595626"/>
                  <a:pt x="2582646" y="6594859"/>
                  <a:pt x="2575268" y="6592461"/>
                </a:cubicBezTo>
                <a:cubicBezTo>
                  <a:pt x="2532157" y="6571467"/>
                  <a:pt x="2481280" y="6562929"/>
                  <a:pt x="2435064" y="6546918"/>
                </a:cubicBezTo>
                <a:cubicBezTo>
                  <a:pt x="2418365" y="6540495"/>
                  <a:pt x="2403607" y="6535701"/>
                  <a:pt x="2414867" y="6503407"/>
                </a:cubicBezTo>
                <a:cubicBezTo>
                  <a:pt x="2425351" y="6481845"/>
                  <a:pt x="2411368" y="6466317"/>
                  <a:pt x="2395833" y="6453282"/>
                </a:cubicBezTo>
                <a:cubicBezTo>
                  <a:pt x="2390007" y="6448394"/>
                  <a:pt x="2381075" y="6448489"/>
                  <a:pt x="2373308" y="6441970"/>
                </a:cubicBezTo>
                <a:cubicBezTo>
                  <a:pt x="2362044" y="6436314"/>
                  <a:pt x="2357383" y="6424812"/>
                  <a:pt x="2359714" y="6411588"/>
                </a:cubicBezTo>
                <a:cubicBezTo>
                  <a:pt x="2361655" y="6394242"/>
                  <a:pt x="2374082" y="6393286"/>
                  <a:pt x="2383014" y="6393192"/>
                </a:cubicBezTo>
                <a:cubicBezTo>
                  <a:pt x="2391948" y="6393098"/>
                  <a:pt x="2400879" y="6393004"/>
                  <a:pt x="2403597" y="6383899"/>
                </a:cubicBezTo>
                <a:cubicBezTo>
                  <a:pt x="2404762" y="6377287"/>
                  <a:pt x="2403986" y="6369046"/>
                  <a:pt x="2400101" y="6365787"/>
                </a:cubicBezTo>
                <a:cubicBezTo>
                  <a:pt x="2393887" y="6356777"/>
                  <a:pt x="2388062" y="6370864"/>
                  <a:pt x="2381071" y="6372589"/>
                </a:cubicBezTo>
                <a:cubicBezTo>
                  <a:pt x="2372526" y="6376803"/>
                  <a:pt x="2365538" y="6378527"/>
                  <a:pt x="2356994" y="6382741"/>
                </a:cubicBezTo>
                <a:cubicBezTo>
                  <a:pt x="2332916" y="6392896"/>
                  <a:pt x="2318156" y="6388102"/>
                  <a:pt x="2315047" y="6355135"/>
                </a:cubicBezTo>
                <a:cubicBezTo>
                  <a:pt x="2312328" y="6326288"/>
                  <a:pt x="2295239" y="6315744"/>
                  <a:pt x="2269608" y="6328390"/>
                </a:cubicBezTo>
                <a:cubicBezTo>
                  <a:pt x="2269608" y="6328390"/>
                  <a:pt x="2268054" y="6330883"/>
                  <a:pt x="2268054" y="6330883"/>
                </a:cubicBezTo>
                <a:cubicBezTo>
                  <a:pt x="2197761" y="6381950"/>
                  <a:pt x="2120088" y="6392671"/>
                  <a:pt x="2043192" y="6411634"/>
                </a:cubicBezTo>
                <a:cubicBezTo>
                  <a:pt x="2011736" y="6419391"/>
                  <a:pt x="1982221" y="6447753"/>
                  <a:pt x="1951150" y="6421682"/>
                </a:cubicBezTo>
                <a:cubicBezTo>
                  <a:pt x="1945324" y="6416794"/>
                  <a:pt x="1933674" y="6425992"/>
                  <a:pt x="1927071" y="6431836"/>
                </a:cubicBezTo>
                <a:cubicBezTo>
                  <a:pt x="1897945" y="6464320"/>
                  <a:pt x="1863771" y="6481180"/>
                  <a:pt x="1829983" y="6483189"/>
                </a:cubicBezTo>
                <a:cubicBezTo>
                  <a:pt x="1794253" y="6483566"/>
                  <a:pt x="1749591" y="6503013"/>
                  <a:pt x="1733277" y="6443785"/>
                </a:cubicBezTo>
                <a:cubicBezTo>
                  <a:pt x="1727449" y="6419920"/>
                  <a:pt x="1722400" y="6404298"/>
                  <a:pt x="1736379" y="6381876"/>
                </a:cubicBezTo>
                <a:cubicBezTo>
                  <a:pt x="1765893" y="6334540"/>
                  <a:pt x="1805116" y="6295350"/>
                  <a:pt x="1844728" y="6260279"/>
                </a:cubicBezTo>
                <a:cubicBezTo>
                  <a:pt x="1848028" y="6257358"/>
                  <a:pt x="1852787" y="6255658"/>
                  <a:pt x="1856330" y="6252939"/>
                </a:cubicBezTo>
                <a:lnTo>
                  <a:pt x="1858160" y="6247238"/>
                </a:lnTo>
                <a:lnTo>
                  <a:pt x="1857529" y="6247381"/>
                </a:lnTo>
                <a:cubicBezTo>
                  <a:pt x="1822108" y="6265024"/>
                  <a:pt x="1784293" y="6281286"/>
                  <a:pt x="1745475" y="6293155"/>
                </a:cubicBezTo>
                <a:cubicBezTo>
                  <a:pt x="1727259" y="6299782"/>
                  <a:pt x="1709392" y="6305655"/>
                  <a:pt x="1691652" y="6312078"/>
                </a:cubicBezTo>
                <a:lnTo>
                  <a:pt x="1642481" y="6332665"/>
                </a:lnTo>
                <a:lnTo>
                  <a:pt x="1642367" y="6332671"/>
                </a:lnTo>
                <a:cubicBezTo>
                  <a:pt x="1642367" y="6332671"/>
                  <a:pt x="1642367" y="6332671"/>
                  <a:pt x="1638585" y="6334296"/>
                </a:cubicBezTo>
                <a:lnTo>
                  <a:pt x="1642481" y="6332665"/>
                </a:lnTo>
                <a:lnTo>
                  <a:pt x="1648542" y="6332425"/>
                </a:lnTo>
                <a:cubicBezTo>
                  <a:pt x="1647154" y="6335435"/>
                  <a:pt x="1645766" y="6338442"/>
                  <a:pt x="1639591" y="6338686"/>
                </a:cubicBezTo>
                <a:cubicBezTo>
                  <a:pt x="1639591" y="6338686"/>
                  <a:pt x="1635809" y="6340312"/>
                  <a:pt x="1635809" y="6340312"/>
                </a:cubicBezTo>
                <a:cubicBezTo>
                  <a:pt x="1634421" y="6343319"/>
                  <a:pt x="1636815" y="6344703"/>
                  <a:pt x="1638202" y="6341695"/>
                </a:cubicBezTo>
                <a:cubicBezTo>
                  <a:pt x="1665678" y="6334704"/>
                  <a:pt x="1704882" y="6315434"/>
                  <a:pt x="1738532" y="6308200"/>
                </a:cubicBezTo>
                <a:cubicBezTo>
                  <a:pt x="1741930" y="6313973"/>
                  <a:pt x="1745713" y="6312345"/>
                  <a:pt x="1736761" y="6318608"/>
                </a:cubicBezTo>
                <a:cubicBezTo>
                  <a:pt x="1731974" y="6315841"/>
                  <a:pt x="1720630" y="6320721"/>
                  <a:pt x="1709286" y="6325598"/>
                </a:cubicBezTo>
                <a:cubicBezTo>
                  <a:pt x="1711298" y="6334381"/>
                  <a:pt x="1684204" y="6333971"/>
                  <a:pt x="1666684" y="6339095"/>
                </a:cubicBezTo>
                <a:cubicBezTo>
                  <a:pt x="1620300" y="6354216"/>
                  <a:pt x="1571141" y="6375356"/>
                  <a:pt x="1521359" y="6384703"/>
                </a:cubicBezTo>
                <a:cubicBezTo>
                  <a:pt x="1515185" y="6384949"/>
                  <a:pt x="1512790" y="6383565"/>
                  <a:pt x="1506616" y="6383810"/>
                </a:cubicBezTo>
                <a:cubicBezTo>
                  <a:pt x="1490485" y="6385923"/>
                  <a:pt x="1457839" y="6397549"/>
                  <a:pt x="1446879" y="6395027"/>
                </a:cubicBezTo>
                <a:cubicBezTo>
                  <a:pt x="1447883" y="6399419"/>
                  <a:pt x="1446495" y="6402427"/>
                  <a:pt x="1437925" y="6401288"/>
                </a:cubicBezTo>
                <a:cubicBezTo>
                  <a:pt x="1434146" y="6402914"/>
                  <a:pt x="1410832" y="6400879"/>
                  <a:pt x="1409444" y="6403888"/>
                </a:cubicBezTo>
                <a:cubicBezTo>
                  <a:pt x="1413226" y="6402263"/>
                  <a:pt x="1411838" y="6405273"/>
                  <a:pt x="1414233" y="6406653"/>
                </a:cubicBezTo>
                <a:lnTo>
                  <a:pt x="1392477" y="6408719"/>
                </a:lnTo>
                <a:lnTo>
                  <a:pt x="1387509" y="6398920"/>
                </a:lnTo>
                <a:lnTo>
                  <a:pt x="1399871" y="6398359"/>
                </a:lnTo>
                <a:cubicBezTo>
                  <a:pt x="1413800" y="6391162"/>
                  <a:pt x="1429081" y="6387608"/>
                  <a:pt x="1445434" y="6384192"/>
                </a:cubicBezTo>
                <a:lnTo>
                  <a:pt x="1489216" y="6372981"/>
                </a:lnTo>
                <a:lnTo>
                  <a:pt x="1496037" y="6373889"/>
                </a:lnTo>
                <a:cubicBezTo>
                  <a:pt x="1496037" y="6373889"/>
                  <a:pt x="1496037" y="6373889"/>
                  <a:pt x="1497425" y="6370880"/>
                </a:cubicBezTo>
                <a:lnTo>
                  <a:pt x="1489216" y="6372981"/>
                </a:lnTo>
                <a:lnTo>
                  <a:pt x="1487467" y="6372750"/>
                </a:lnTo>
                <a:cubicBezTo>
                  <a:pt x="1486463" y="6368358"/>
                  <a:pt x="1490243" y="6366731"/>
                  <a:pt x="1492638" y="6368116"/>
                </a:cubicBezTo>
                <a:cubicBezTo>
                  <a:pt x="1494026" y="6365105"/>
                  <a:pt x="1494026" y="6365105"/>
                  <a:pt x="1494026" y="6365105"/>
                </a:cubicBezTo>
                <a:lnTo>
                  <a:pt x="1471601" y="6367785"/>
                </a:lnTo>
                <a:lnTo>
                  <a:pt x="1458308" y="6372440"/>
                </a:lnTo>
                <a:cubicBezTo>
                  <a:pt x="1442773" y="6378379"/>
                  <a:pt x="1422967" y="6376939"/>
                  <a:pt x="1407043" y="6378756"/>
                </a:cubicBezTo>
                <a:lnTo>
                  <a:pt x="1405324" y="6378636"/>
                </a:lnTo>
                <a:lnTo>
                  <a:pt x="1385891" y="6382664"/>
                </a:lnTo>
                <a:lnTo>
                  <a:pt x="1379148" y="6382431"/>
                </a:lnTo>
                <a:lnTo>
                  <a:pt x="1372307" y="6368934"/>
                </a:lnTo>
                <a:lnTo>
                  <a:pt x="1387432" y="6367057"/>
                </a:lnTo>
                <a:lnTo>
                  <a:pt x="1385681" y="6360832"/>
                </a:lnTo>
                <a:cubicBezTo>
                  <a:pt x="1386458" y="6350100"/>
                  <a:pt x="1377525" y="6350193"/>
                  <a:pt x="1372088" y="6349427"/>
                </a:cubicBezTo>
                <a:cubicBezTo>
                  <a:pt x="1337911" y="6347312"/>
                  <a:pt x="1330921" y="6330061"/>
                  <a:pt x="1345288" y="6292784"/>
                </a:cubicBezTo>
                <a:cubicBezTo>
                  <a:pt x="1346842" y="6290292"/>
                  <a:pt x="1348006" y="6283680"/>
                  <a:pt x="1346065" y="6282052"/>
                </a:cubicBezTo>
                <a:cubicBezTo>
                  <a:pt x="1323537" y="6232788"/>
                  <a:pt x="1363150" y="6216694"/>
                  <a:pt x="1385672" y="6190056"/>
                </a:cubicBezTo>
                <a:cubicBezTo>
                  <a:pt x="1390722" y="6186702"/>
                  <a:pt x="1395770" y="6183350"/>
                  <a:pt x="1400820" y="6179996"/>
                </a:cubicBezTo>
                <a:cubicBezTo>
                  <a:pt x="1437325" y="6149910"/>
                  <a:pt x="1438876" y="6128443"/>
                  <a:pt x="1407804" y="6102372"/>
                </a:cubicBezTo>
                <a:cubicBezTo>
                  <a:pt x="1405863" y="6100743"/>
                  <a:pt x="1403921" y="6099112"/>
                  <a:pt x="1402368" y="6101605"/>
                </a:cubicBezTo>
                <a:cubicBezTo>
                  <a:pt x="1374408" y="6127476"/>
                  <a:pt x="1340618" y="6091533"/>
                  <a:pt x="1311491" y="6124014"/>
                </a:cubicBezTo>
                <a:cubicBezTo>
                  <a:pt x="1292073" y="6145670"/>
                  <a:pt x="1271102" y="6150841"/>
                  <a:pt x="1246634" y="6137901"/>
                </a:cubicBezTo>
                <a:cubicBezTo>
                  <a:pt x="1259065" y="6174894"/>
                  <a:pt x="1250522" y="6198085"/>
                  <a:pt x="1219065" y="6224818"/>
                </a:cubicBezTo>
                <a:cubicBezTo>
                  <a:pt x="1214017" y="6228171"/>
                  <a:pt x="1207415" y="6234015"/>
                  <a:pt x="1203142" y="6226636"/>
                </a:cubicBezTo>
                <a:cubicBezTo>
                  <a:pt x="1198870" y="6219255"/>
                  <a:pt x="1205472" y="6213410"/>
                  <a:pt x="1210520" y="6210057"/>
                </a:cubicBezTo>
                <a:cubicBezTo>
                  <a:pt x="1217122" y="6204211"/>
                  <a:pt x="1223724" y="6198368"/>
                  <a:pt x="1226054" y="6185144"/>
                </a:cubicBezTo>
                <a:cubicBezTo>
                  <a:pt x="1216344" y="6176996"/>
                  <a:pt x="1208188" y="6185332"/>
                  <a:pt x="1203528" y="6192807"/>
                </a:cubicBezTo>
                <a:cubicBezTo>
                  <a:pt x="1186442" y="6220211"/>
                  <a:pt x="1161587" y="6241099"/>
                  <a:pt x="1140616" y="6265247"/>
                </a:cubicBezTo>
                <a:cubicBezTo>
                  <a:pt x="1114596" y="6292747"/>
                  <a:pt x="1088965" y="6305393"/>
                  <a:pt x="1058671" y="6287562"/>
                </a:cubicBezTo>
                <a:cubicBezTo>
                  <a:pt x="1051293" y="6285167"/>
                  <a:pt x="1045468" y="6280277"/>
                  <a:pt x="1037313" y="6288613"/>
                </a:cubicBezTo>
                <a:cubicBezTo>
                  <a:pt x="1017506" y="6306148"/>
                  <a:pt x="998864" y="6298094"/>
                  <a:pt x="981775" y="6287550"/>
                </a:cubicBezTo>
                <a:cubicBezTo>
                  <a:pt x="972065" y="6279403"/>
                  <a:pt x="975557" y="6202640"/>
                  <a:pt x="986818" y="6189322"/>
                </a:cubicBezTo>
                <a:cubicBezTo>
                  <a:pt x="1035750" y="6139304"/>
                  <a:pt x="1084682" y="6089287"/>
                  <a:pt x="1133613" y="6039269"/>
                </a:cubicBezTo>
                <a:cubicBezTo>
                  <a:pt x="1146818" y="6027579"/>
                  <a:pt x="1160799" y="6024132"/>
                  <a:pt x="1169344" y="6038891"/>
                </a:cubicBezTo>
                <a:cubicBezTo>
                  <a:pt x="1179831" y="6055281"/>
                  <a:pt x="1164686" y="6065340"/>
                  <a:pt x="1154977" y="6076169"/>
                </a:cubicBezTo>
                <a:cubicBezTo>
                  <a:pt x="1148762" y="6086135"/>
                  <a:pt x="1136724" y="6091211"/>
                  <a:pt x="1129345" y="6107790"/>
                </a:cubicBezTo>
                <a:cubicBezTo>
                  <a:pt x="1183716" y="6096491"/>
                  <a:pt x="1221775" y="6063912"/>
                  <a:pt x="1262551" y="6022233"/>
                </a:cubicBezTo>
                <a:cubicBezTo>
                  <a:pt x="1236920" y="6015904"/>
                  <a:pt x="1224103" y="6031712"/>
                  <a:pt x="1207405" y="6044265"/>
                </a:cubicBezTo>
                <a:cubicBezTo>
                  <a:pt x="1200802" y="6050110"/>
                  <a:pt x="1193812" y="6051833"/>
                  <a:pt x="1187599" y="6042823"/>
                </a:cubicBezTo>
                <a:cubicBezTo>
                  <a:pt x="1181383" y="6033814"/>
                  <a:pt x="1178664" y="6023943"/>
                  <a:pt x="1182936" y="6012347"/>
                </a:cubicBezTo>
                <a:cubicBezTo>
                  <a:pt x="1188760" y="5998261"/>
                  <a:pt x="1194585" y="6003149"/>
                  <a:pt x="1200411" y="6008038"/>
                </a:cubicBezTo>
                <a:cubicBezTo>
                  <a:pt x="1215170" y="6012831"/>
                  <a:pt x="1219831" y="6005357"/>
                  <a:pt x="1222159" y="5992133"/>
                </a:cubicBezTo>
                <a:cubicBezTo>
                  <a:pt x="1222934" y="5962424"/>
                  <a:pt x="1239634" y="5949872"/>
                  <a:pt x="1255944" y="5933201"/>
                </a:cubicBezTo>
                <a:cubicBezTo>
                  <a:pt x="1265653" y="5922373"/>
                  <a:pt x="1271091" y="5923139"/>
                  <a:pt x="1277693" y="5936271"/>
                </a:cubicBezTo>
                <a:cubicBezTo>
                  <a:pt x="1284296" y="5949401"/>
                  <a:pt x="1295169" y="5931961"/>
                  <a:pt x="1295169" y="5931961"/>
                </a:cubicBezTo>
                <a:cubicBezTo>
                  <a:pt x="1279633" y="5899949"/>
                  <a:pt x="1307983" y="5878200"/>
                  <a:pt x="1311089" y="5854242"/>
                </a:cubicBezTo>
                <a:cubicBezTo>
                  <a:pt x="1310699" y="5850122"/>
                  <a:pt x="1310699" y="5850122"/>
                  <a:pt x="1308757" y="5848492"/>
                </a:cubicBezTo>
                <a:cubicBezTo>
                  <a:pt x="1292446" y="5846188"/>
                  <a:pt x="1297884" y="5865933"/>
                  <a:pt x="1289730" y="5874268"/>
                </a:cubicBezTo>
                <a:cubicBezTo>
                  <a:pt x="1283515" y="5884233"/>
                  <a:pt x="1276526" y="5885958"/>
                  <a:pt x="1270700" y="5881069"/>
                </a:cubicBezTo>
                <a:cubicBezTo>
                  <a:pt x="1264872" y="5876181"/>
                  <a:pt x="1266039" y="5869569"/>
                  <a:pt x="1270699" y="5862094"/>
                </a:cubicBezTo>
                <a:cubicBezTo>
                  <a:pt x="1285454" y="5828937"/>
                  <a:pt x="1312251" y="5809679"/>
                  <a:pt x="1337493" y="5773937"/>
                </a:cubicBezTo>
                <a:cubicBezTo>
                  <a:pt x="1302929" y="5786678"/>
                  <a:pt x="1276909" y="5795203"/>
                  <a:pt x="1252830" y="5786382"/>
                </a:cubicBezTo>
                <a:cubicBezTo>
                  <a:pt x="1247392" y="5785614"/>
                  <a:pt x="1240790" y="5791459"/>
                  <a:pt x="1239626" y="5798073"/>
                </a:cubicBezTo>
                <a:cubicBezTo>
                  <a:pt x="1226810" y="5832858"/>
                  <a:pt x="1200014" y="5833141"/>
                  <a:pt x="1177877" y="5844925"/>
                </a:cubicBezTo>
                <a:cubicBezTo>
                  <a:pt x="1132440" y="5875105"/>
                  <a:pt x="1090105" y="5843377"/>
                  <a:pt x="1043503" y="5861195"/>
                </a:cubicBezTo>
                <a:cubicBezTo>
                  <a:pt x="1026415" y="5869625"/>
                  <a:pt x="1015927" y="5853236"/>
                  <a:pt x="1020588" y="5826787"/>
                </a:cubicBezTo>
                <a:cubicBezTo>
                  <a:pt x="1027576" y="5787112"/>
                  <a:pt x="1023690" y="5745904"/>
                  <a:pt x="1058253" y="5714188"/>
                </a:cubicBezTo>
                <a:cubicBezTo>
                  <a:pt x="1069514" y="5700869"/>
                  <a:pt x="1067182" y="5676144"/>
                  <a:pt x="1067183" y="5657169"/>
                </a:cubicBezTo>
                <a:cubicBezTo>
                  <a:pt x="1066016" y="5625830"/>
                  <a:pt x="1074947" y="5606760"/>
                  <a:pt x="1100579" y="5594114"/>
                </a:cubicBezTo>
                <a:cubicBezTo>
                  <a:pt x="1115725" y="5584055"/>
                  <a:pt x="1137860" y="5572271"/>
                  <a:pt x="1133975" y="5550037"/>
                </a:cubicBezTo>
                <a:cubicBezTo>
                  <a:pt x="1127761" y="5522052"/>
                  <a:pt x="1106400" y="5523102"/>
                  <a:pt x="1085429" y="5528275"/>
                </a:cubicBezTo>
                <a:cubicBezTo>
                  <a:pt x="1036106" y="5536222"/>
                  <a:pt x="986784" y="5544168"/>
                  <a:pt x="939792" y="5538888"/>
                </a:cubicBezTo>
                <a:cubicBezTo>
                  <a:pt x="923480" y="5536587"/>
                  <a:pt x="915712" y="5530068"/>
                  <a:pt x="922701" y="5509370"/>
                </a:cubicBezTo>
                <a:cubicBezTo>
                  <a:pt x="927361" y="5501896"/>
                  <a:pt x="928526" y="5495283"/>
                  <a:pt x="924253" y="5487904"/>
                </a:cubicBezTo>
                <a:cubicBezTo>
                  <a:pt x="906387" y="5450142"/>
                  <a:pt x="927745" y="5411140"/>
                  <a:pt x="963863" y="5414884"/>
                </a:cubicBezTo>
                <a:cubicBezTo>
                  <a:pt x="1005419" y="5419394"/>
                  <a:pt x="1048916" y="5406561"/>
                  <a:pt x="1089695" y="5421804"/>
                </a:cubicBezTo>
                <a:cubicBezTo>
                  <a:pt x="1099015" y="5425830"/>
                  <a:pt x="1107560" y="5421616"/>
                  <a:pt x="1115326" y="5409158"/>
                </a:cubicBezTo>
                <a:cubicBezTo>
                  <a:pt x="1131248" y="5388364"/>
                  <a:pt x="1151443" y="5393926"/>
                  <a:pt x="1159212" y="5419419"/>
                </a:cubicBezTo>
                <a:cubicBezTo>
                  <a:pt x="1163485" y="5426800"/>
                  <a:pt x="1166203" y="5436671"/>
                  <a:pt x="1174749" y="5432454"/>
                </a:cubicBezTo>
                <a:cubicBezTo>
                  <a:pt x="1185234" y="5429869"/>
                  <a:pt x="1184457" y="5421628"/>
                  <a:pt x="1183680" y="5413387"/>
                </a:cubicBezTo>
                <a:cubicBezTo>
                  <a:pt x="1180185" y="5395273"/>
                  <a:pt x="1186786" y="5389427"/>
                  <a:pt x="1199602" y="5392591"/>
                </a:cubicBezTo>
                <a:cubicBezTo>
                  <a:pt x="1230282" y="5395568"/>
                  <a:pt x="1208922" y="5377644"/>
                  <a:pt x="1209698" y="5366910"/>
                </a:cubicBezTo>
                <a:cubicBezTo>
                  <a:pt x="1229116" y="5364231"/>
                  <a:pt x="1247369" y="5368162"/>
                  <a:pt x="1265623" y="5353120"/>
                </a:cubicBezTo>
                <a:cubicBezTo>
                  <a:pt x="1273778" y="5344784"/>
                  <a:pt x="1293196" y="5342103"/>
                  <a:pt x="1287757" y="5322360"/>
                </a:cubicBezTo>
                <a:cubicBezTo>
                  <a:pt x="1284261" y="5304247"/>
                  <a:pt x="1274939" y="5281246"/>
                  <a:pt x="1255521" y="5283926"/>
                </a:cubicBezTo>
                <a:cubicBezTo>
                  <a:pt x="1231054" y="5289959"/>
                  <a:pt x="1203090" y="5277880"/>
                  <a:pt x="1189498" y="5285449"/>
                </a:cubicBezTo>
                <a:cubicBezTo>
                  <a:pt x="1152604" y="5311414"/>
                  <a:pt x="1117263" y="5296938"/>
                  <a:pt x="1081145" y="5312168"/>
                </a:cubicBezTo>
                <a:cubicBezTo>
                  <a:pt x="1036484" y="5331616"/>
                  <a:pt x="990268" y="5315604"/>
                  <a:pt x="945605" y="5335052"/>
                </a:cubicBezTo>
                <a:cubicBezTo>
                  <a:pt x="938616" y="5336775"/>
                  <a:pt x="930846" y="5330257"/>
                  <a:pt x="925021" y="5325368"/>
                </a:cubicBezTo>
                <a:lnTo>
                  <a:pt x="916174" y="5320967"/>
                </a:lnTo>
                <a:lnTo>
                  <a:pt x="898456" y="5327198"/>
                </a:lnTo>
                <a:lnTo>
                  <a:pt x="895506" y="5334756"/>
                </a:lnTo>
                <a:lnTo>
                  <a:pt x="888109" y="5342541"/>
                </a:lnTo>
                <a:lnTo>
                  <a:pt x="917373" y="5333151"/>
                </a:lnTo>
                <a:cubicBezTo>
                  <a:pt x="920770" y="5338924"/>
                  <a:pt x="924552" y="5337297"/>
                  <a:pt x="915602" y="5343559"/>
                </a:cubicBezTo>
                <a:cubicBezTo>
                  <a:pt x="910814" y="5340792"/>
                  <a:pt x="899470" y="5345674"/>
                  <a:pt x="888127" y="5350550"/>
                </a:cubicBezTo>
                <a:cubicBezTo>
                  <a:pt x="890136" y="5359332"/>
                  <a:pt x="863044" y="5358923"/>
                  <a:pt x="845526" y="5364047"/>
                </a:cubicBezTo>
                <a:cubicBezTo>
                  <a:pt x="799142" y="5379167"/>
                  <a:pt x="749982" y="5400307"/>
                  <a:pt x="700198" y="5409656"/>
                </a:cubicBezTo>
                <a:cubicBezTo>
                  <a:pt x="694024" y="5409899"/>
                  <a:pt x="691632" y="5408516"/>
                  <a:pt x="685457" y="5408761"/>
                </a:cubicBezTo>
                <a:cubicBezTo>
                  <a:pt x="669326" y="5410873"/>
                  <a:pt x="636680" y="5422499"/>
                  <a:pt x="625717" y="5419978"/>
                </a:cubicBezTo>
                <a:cubicBezTo>
                  <a:pt x="626723" y="5424369"/>
                  <a:pt x="625336" y="5427378"/>
                  <a:pt x="616768" y="5426240"/>
                </a:cubicBezTo>
                <a:cubicBezTo>
                  <a:pt x="612986" y="5427866"/>
                  <a:pt x="589672" y="5425832"/>
                  <a:pt x="588285" y="5428841"/>
                </a:cubicBezTo>
                <a:cubicBezTo>
                  <a:pt x="592068" y="5427215"/>
                  <a:pt x="590678" y="5430223"/>
                  <a:pt x="593072" y="5431605"/>
                </a:cubicBezTo>
                <a:lnTo>
                  <a:pt x="571318" y="5433670"/>
                </a:lnTo>
                <a:lnTo>
                  <a:pt x="566349" y="5423871"/>
                </a:lnTo>
                <a:lnTo>
                  <a:pt x="578711" y="5423311"/>
                </a:lnTo>
                <a:cubicBezTo>
                  <a:pt x="592641" y="5416114"/>
                  <a:pt x="607920" y="5412558"/>
                  <a:pt x="624275" y="5409145"/>
                </a:cubicBezTo>
                <a:lnTo>
                  <a:pt x="668056" y="5397934"/>
                </a:lnTo>
                <a:lnTo>
                  <a:pt x="674878" y="5398839"/>
                </a:lnTo>
                <a:cubicBezTo>
                  <a:pt x="674878" y="5398839"/>
                  <a:pt x="674878" y="5398839"/>
                  <a:pt x="676265" y="5395830"/>
                </a:cubicBezTo>
                <a:lnTo>
                  <a:pt x="668056" y="5397934"/>
                </a:lnTo>
                <a:lnTo>
                  <a:pt x="666308" y="5397701"/>
                </a:lnTo>
                <a:cubicBezTo>
                  <a:pt x="665305" y="5393310"/>
                  <a:pt x="669083" y="5391683"/>
                  <a:pt x="671477" y="5393066"/>
                </a:cubicBezTo>
                <a:cubicBezTo>
                  <a:pt x="672867" y="5390056"/>
                  <a:pt x="672867" y="5390056"/>
                  <a:pt x="672867" y="5390056"/>
                </a:cubicBezTo>
                <a:cubicBezTo>
                  <a:pt x="638210" y="5392902"/>
                  <a:pt x="595991" y="5398998"/>
                  <a:pt x="564732" y="5407617"/>
                </a:cubicBezTo>
                <a:lnTo>
                  <a:pt x="557989" y="5407384"/>
                </a:lnTo>
                <a:lnTo>
                  <a:pt x="551147" y="5393886"/>
                </a:lnTo>
                <a:lnTo>
                  <a:pt x="585207" y="5389659"/>
                </a:lnTo>
                <a:lnTo>
                  <a:pt x="546366" y="5387120"/>
                </a:lnTo>
                <a:cubicBezTo>
                  <a:pt x="537044" y="5383094"/>
                  <a:pt x="526558" y="5385680"/>
                  <a:pt x="514130" y="5386636"/>
                </a:cubicBezTo>
                <a:cubicBezTo>
                  <a:pt x="512576" y="5370154"/>
                  <a:pt x="520343" y="5357695"/>
                  <a:pt x="516847" y="5339583"/>
                </a:cubicBezTo>
                <a:cubicBezTo>
                  <a:pt x="508690" y="5309969"/>
                  <a:pt x="528107" y="5269339"/>
                  <a:pt x="557232" y="5255831"/>
                </a:cubicBezTo>
                <a:cubicBezTo>
                  <a:pt x="579759" y="5248166"/>
                  <a:pt x="605002" y="5250375"/>
                  <a:pt x="622089" y="5222969"/>
                </a:cubicBezTo>
                <a:cubicBezTo>
                  <a:pt x="628302" y="5213004"/>
                  <a:pt x="638013" y="5221150"/>
                  <a:pt x="645391" y="5223548"/>
                </a:cubicBezTo>
                <a:cubicBezTo>
                  <a:pt x="664422" y="5235722"/>
                  <a:pt x="685393" y="5230551"/>
                  <a:pt x="706364" y="5225380"/>
                </a:cubicBezTo>
                <a:cubicBezTo>
                  <a:pt x="723841" y="5221068"/>
                  <a:pt x="732386" y="5216853"/>
                  <a:pt x="728501" y="5194620"/>
                </a:cubicBezTo>
                <a:cubicBezTo>
                  <a:pt x="727722" y="5186378"/>
                  <a:pt x="730440" y="5177274"/>
                  <a:pt x="737432" y="5175550"/>
                </a:cubicBezTo>
                <a:cubicBezTo>
                  <a:pt x="749470" y="5170473"/>
                  <a:pt x="750637" y="5182836"/>
                  <a:pt x="751413" y="5191077"/>
                </a:cubicBezTo>
                <a:cubicBezTo>
                  <a:pt x="757629" y="5219063"/>
                  <a:pt x="771610" y="5215614"/>
                  <a:pt x="788308" y="5203063"/>
                </a:cubicBezTo>
                <a:cubicBezTo>
                  <a:pt x="833748" y="5172883"/>
                  <a:pt x="879572" y="5146824"/>
                  <a:pt x="928506" y="5134755"/>
                </a:cubicBezTo>
                <a:cubicBezTo>
                  <a:pt x="951031" y="5127092"/>
                  <a:pt x="958020" y="5087420"/>
                  <a:pt x="987537" y="5097006"/>
                </a:cubicBezTo>
                <a:cubicBezTo>
                  <a:pt x="989478" y="5098635"/>
                  <a:pt x="991809" y="5085412"/>
                  <a:pt x="991419" y="5081291"/>
                </a:cubicBezTo>
                <a:cubicBezTo>
                  <a:pt x="989864" y="5064806"/>
                  <a:pt x="982097" y="5058289"/>
                  <a:pt x="971222" y="5056754"/>
                </a:cubicBezTo>
                <a:cubicBezTo>
                  <a:pt x="963843" y="5054356"/>
                  <a:pt x="951027" y="5051193"/>
                  <a:pt x="950640" y="5066046"/>
                </a:cubicBezTo>
                <a:cubicBezTo>
                  <a:pt x="945592" y="5088375"/>
                  <a:pt x="932776" y="5085209"/>
                  <a:pt x="918795" y="5088658"/>
                </a:cubicBezTo>
                <a:cubicBezTo>
                  <a:pt x="874521" y="5093251"/>
                  <a:pt x="830634" y="5082991"/>
                  <a:pt x="786362" y="5106559"/>
                </a:cubicBezTo>
                <a:cubicBezTo>
                  <a:pt x="772770" y="5114127"/>
                  <a:pt x="768109" y="5102627"/>
                  <a:pt x="761893" y="5093616"/>
                </a:cubicBezTo>
                <a:cubicBezTo>
                  <a:pt x="752572" y="5070615"/>
                  <a:pt x="738202" y="5069942"/>
                  <a:pt x="717619" y="5079234"/>
                </a:cubicBezTo>
                <a:cubicBezTo>
                  <a:pt x="684998" y="5093604"/>
                  <a:pt x="671406" y="5082197"/>
                  <a:pt x="674508" y="5039264"/>
                </a:cubicBezTo>
                <a:cubicBezTo>
                  <a:pt x="674507" y="5020289"/>
                  <a:pt x="666352" y="5028626"/>
                  <a:pt x="660915" y="5027858"/>
                </a:cubicBezTo>
                <a:lnTo>
                  <a:pt x="620472" y="5034246"/>
                </a:lnTo>
                <a:lnTo>
                  <a:pt x="606238" y="5037869"/>
                </a:lnTo>
                <a:cubicBezTo>
                  <a:pt x="608247" y="5046652"/>
                  <a:pt x="581155" y="5046241"/>
                  <a:pt x="563636" y="5051364"/>
                </a:cubicBezTo>
                <a:cubicBezTo>
                  <a:pt x="517253" y="5066488"/>
                  <a:pt x="468093" y="5087626"/>
                  <a:pt x="418309" y="5096974"/>
                </a:cubicBezTo>
                <a:cubicBezTo>
                  <a:pt x="412136" y="5097219"/>
                  <a:pt x="409743" y="5095836"/>
                  <a:pt x="403567" y="5096079"/>
                </a:cubicBezTo>
                <a:cubicBezTo>
                  <a:pt x="387436" y="5098193"/>
                  <a:pt x="354791" y="5109820"/>
                  <a:pt x="343829" y="5107298"/>
                </a:cubicBezTo>
                <a:cubicBezTo>
                  <a:pt x="344833" y="5111688"/>
                  <a:pt x="343447" y="5114697"/>
                  <a:pt x="334878" y="5113559"/>
                </a:cubicBezTo>
                <a:cubicBezTo>
                  <a:pt x="331095" y="5115185"/>
                  <a:pt x="307784" y="5113152"/>
                  <a:pt x="306397" y="5116159"/>
                </a:cubicBezTo>
                <a:cubicBezTo>
                  <a:pt x="310178" y="5114533"/>
                  <a:pt x="308789" y="5117542"/>
                  <a:pt x="311183" y="5118925"/>
                </a:cubicBezTo>
                <a:lnTo>
                  <a:pt x="289428" y="5120988"/>
                </a:lnTo>
                <a:lnTo>
                  <a:pt x="284460" y="5111189"/>
                </a:lnTo>
                <a:lnTo>
                  <a:pt x="296822" y="5110629"/>
                </a:lnTo>
                <a:cubicBezTo>
                  <a:pt x="310752" y="5103434"/>
                  <a:pt x="326032" y="5099876"/>
                  <a:pt x="342386" y="5096464"/>
                </a:cubicBezTo>
                <a:lnTo>
                  <a:pt x="386167" y="5085252"/>
                </a:lnTo>
                <a:lnTo>
                  <a:pt x="392988" y="5086159"/>
                </a:lnTo>
                <a:cubicBezTo>
                  <a:pt x="392988" y="5086159"/>
                  <a:pt x="392988" y="5086159"/>
                  <a:pt x="394376" y="5083151"/>
                </a:cubicBezTo>
                <a:lnTo>
                  <a:pt x="386167" y="5085252"/>
                </a:lnTo>
                <a:lnTo>
                  <a:pt x="384419" y="5085018"/>
                </a:lnTo>
                <a:cubicBezTo>
                  <a:pt x="383414" y="5080626"/>
                  <a:pt x="387196" y="5079002"/>
                  <a:pt x="389590" y="5080386"/>
                </a:cubicBezTo>
                <a:lnTo>
                  <a:pt x="390572" y="5078256"/>
                </a:lnTo>
                <a:lnTo>
                  <a:pt x="371195" y="5084546"/>
                </a:lnTo>
                <a:cubicBezTo>
                  <a:pt x="328477" y="5105622"/>
                  <a:pt x="281483" y="5100344"/>
                  <a:pt x="235267" y="5103308"/>
                </a:cubicBezTo>
                <a:cubicBezTo>
                  <a:pt x="219344" y="5105125"/>
                  <a:pt x="212353" y="5106850"/>
                  <a:pt x="201092" y="5120169"/>
                </a:cubicBezTo>
                <a:cubicBezTo>
                  <a:pt x="187887" y="5131857"/>
                  <a:pt x="169248" y="5161755"/>
                  <a:pt x="156429" y="5120641"/>
                </a:cubicBezTo>
                <a:cubicBezTo>
                  <a:pt x="153709" y="5110769"/>
                  <a:pt x="141283" y="5111725"/>
                  <a:pt x="138564" y="5120830"/>
                </a:cubicBezTo>
                <a:cubicBezTo>
                  <a:pt x="126527" y="5163856"/>
                  <a:pt x="98564" y="5151777"/>
                  <a:pt x="76039" y="5159439"/>
                </a:cubicBezTo>
                <a:cubicBezTo>
                  <a:pt x="58563" y="5163750"/>
                  <a:pt x="42640" y="5165569"/>
                  <a:pt x="26717" y="5167385"/>
                </a:cubicBezTo>
                <a:cubicBezTo>
                  <a:pt x="-2022" y="5166039"/>
                  <a:pt x="-6684" y="5154540"/>
                  <a:pt x="8462" y="5125505"/>
                </a:cubicBezTo>
                <a:cubicBezTo>
                  <a:pt x="11179" y="5116400"/>
                  <a:pt x="16228" y="5113047"/>
                  <a:pt x="13509" y="5103176"/>
                </a:cubicBezTo>
                <a:cubicBezTo>
                  <a:pt x="-86" y="5072793"/>
                  <a:pt x="5737" y="5039733"/>
                  <a:pt x="34865" y="5026224"/>
                </a:cubicBezTo>
                <a:lnTo>
                  <a:pt x="59643" y="5013892"/>
                </a:lnTo>
                <a:lnTo>
                  <a:pt x="58209" y="5010299"/>
                </a:lnTo>
                <a:lnTo>
                  <a:pt x="65857" y="5010798"/>
                </a:lnTo>
                <a:lnTo>
                  <a:pt x="78588" y="5004463"/>
                </a:lnTo>
                <a:lnTo>
                  <a:pt x="66845" y="5004287"/>
                </a:lnTo>
                <a:lnTo>
                  <a:pt x="62698" y="4993897"/>
                </a:lnTo>
                <a:lnTo>
                  <a:pt x="74941" y="4994696"/>
                </a:lnTo>
                <a:lnTo>
                  <a:pt x="90480" y="4991590"/>
                </a:lnTo>
                <a:lnTo>
                  <a:pt x="90101" y="4990641"/>
                </a:lnTo>
                <a:lnTo>
                  <a:pt x="57863" y="4993791"/>
                </a:lnTo>
                <a:lnTo>
                  <a:pt x="51224" y="4992815"/>
                </a:lnTo>
                <a:lnTo>
                  <a:pt x="45509" y="4978502"/>
                </a:lnTo>
                <a:lnTo>
                  <a:pt x="67462" y="4978183"/>
                </a:lnTo>
                <a:lnTo>
                  <a:pt x="67185" y="4977492"/>
                </a:lnTo>
                <a:lnTo>
                  <a:pt x="68916" y="4977606"/>
                </a:lnTo>
                <a:lnTo>
                  <a:pt x="68620" y="4977076"/>
                </a:lnTo>
                <a:lnTo>
                  <a:pt x="80999" y="4975934"/>
                </a:lnTo>
                <a:lnTo>
                  <a:pt x="82410" y="4975427"/>
                </a:lnTo>
                <a:lnTo>
                  <a:pt x="62351" y="4977387"/>
                </a:lnTo>
                <a:lnTo>
                  <a:pt x="55714" y="4976410"/>
                </a:lnTo>
                <a:lnTo>
                  <a:pt x="49997" y="4962100"/>
                </a:lnTo>
                <a:lnTo>
                  <a:pt x="78538" y="4961685"/>
                </a:lnTo>
                <a:lnTo>
                  <a:pt x="77829" y="4959912"/>
                </a:lnTo>
                <a:lnTo>
                  <a:pt x="66839" y="4960987"/>
                </a:lnTo>
                <a:lnTo>
                  <a:pt x="66564" y="4960945"/>
                </a:lnTo>
                <a:lnTo>
                  <a:pt x="66465" y="4960970"/>
                </a:lnTo>
                <a:lnTo>
                  <a:pt x="59693" y="4961058"/>
                </a:lnTo>
                <a:lnTo>
                  <a:pt x="52385" y="4947945"/>
                </a:lnTo>
                <a:lnTo>
                  <a:pt x="55193" y="4947465"/>
                </a:lnTo>
                <a:lnTo>
                  <a:pt x="54487" y="4945696"/>
                </a:lnTo>
                <a:lnTo>
                  <a:pt x="66562" y="4945521"/>
                </a:lnTo>
                <a:lnTo>
                  <a:pt x="108421" y="4938364"/>
                </a:lnTo>
                <a:cubicBezTo>
                  <a:pt x="138948" y="4932226"/>
                  <a:pt x="166565" y="4925050"/>
                  <a:pt x="193315" y="4914632"/>
                </a:cubicBezTo>
                <a:cubicBezTo>
                  <a:pt x="211872" y="4913027"/>
                  <a:pt x="237906" y="4907828"/>
                  <a:pt x="252861" y="4900642"/>
                </a:cubicBezTo>
                <a:cubicBezTo>
                  <a:pt x="239338" y="4897385"/>
                  <a:pt x="254295" y="4890195"/>
                  <a:pt x="250698" y="4884608"/>
                </a:cubicBezTo>
                <a:cubicBezTo>
                  <a:pt x="258174" y="4881015"/>
                  <a:pt x="259327" y="4885339"/>
                  <a:pt x="269251" y="4883007"/>
                </a:cubicBezTo>
                <a:cubicBezTo>
                  <a:pt x="282915" y="4878879"/>
                  <a:pt x="254295" y="4890195"/>
                  <a:pt x="269111" y="4890393"/>
                </a:cubicBezTo>
                <a:cubicBezTo>
                  <a:pt x="306364" y="4879802"/>
                  <a:pt x="333831" y="4864160"/>
                  <a:pt x="372238" y="4857895"/>
                </a:cubicBezTo>
                <a:cubicBezTo>
                  <a:pt x="383593" y="4845118"/>
                  <a:pt x="404736" y="4837395"/>
                  <a:pt x="423431" y="4828406"/>
                </a:cubicBezTo>
                <a:lnTo>
                  <a:pt x="463766" y="4810699"/>
                </a:lnTo>
                <a:lnTo>
                  <a:pt x="458778" y="4811636"/>
                </a:lnTo>
                <a:cubicBezTo>
                  <a:pt x="412396" y="4826758"/>
                  <a:pt x="363236" y="4847896"/>
                  <a:pt x="313454" y="4857247"/>
                </a:cubicBezTo>
                <a:cubicBezTo>
                  <a:pt x="307280" y="4857490"/>
                  <a:pt x="304885" y="4856107"/>
                  <a:pt x="298710" y="4856352"/>
                </a:cubicBezTo>
                <a:cubicBezTo>
                  <a:pt x="282580" y="4858466"/>
                  <a:pt x="249934" y="4870089"/>
                  <a:pt x="238973" y="4867569"/>
                </a:cubicBezTo>
                <a:cubicBezTo>
                  <a:pt x="239979" y="4871960"/>
                  <a:pt x="238591" y="4874969"/>
                  <a:pt x="230021" y="4873830"/>
                </a:cubicBezTo>
                <a:cubicBezTo>
                  <a:pt x="226240" y="4875454"/>
                  <a:pt x="202928" y="4873422"/>
                  <a:pt x="201540" y="4876431"/>
                </a:cubicBezTo>
                <a:cubicBezTo>
                  <a:pt x="205322" y="4874805"/>
                  <a:pt x="203935" y="4877813"/>
                  <a:pt x="206329" y="4879195"/>
                </a:cubicBezTo>
                <a:lnTo>
                  <a:pt x="184571" y="4881260"/>
                </a:lnTo>
                <a:lnTo>
                  <a:pt x="182066" y="4876320"/>
                </a:lnTo>
                <a:lnTo>
                  <a:pt x="179372" y="4875913"/>
                </a:lnTo>
                <a:cubicBezTo>
                  <a:pt x="176198" y="4873962"/>
                  <a:pt x="173504" y="4870277"/>
                  <a:pt x="171562" y="4863904"/>
                </a:cubicBezTo>
                <a:lnTo>
                  <a:pt x="170940" y="4854371"/>
                </a:lnTo>
                <a:lnTo>
                  <a:pt x="164403" y="4841476"/>
                </a:lnTo>
                <a:lnTo>
                  <a:pt x="174247" y="4840254"/>
                </a:lnTo>
                <a:lnTo>
                  <a:pt x="176706" y="4835489"/>
                </a:lnTo>
                <a:cubicBezTo>
                  <a:pt x="182532" y="4828519"/>
                  <a:pt x="190978" y="4823273"/>
                  <a:pt x="197581" y="4817428"/>
                </a:cubicBezTo>
                <a:cubicBezTo>
                  <a:pt x="215444" y="4798264"/>
                  <a:pt x="237582" y="4786481"/>
                  <a:pt x="260494" y="4782937"/>
                </a:cubicBezTo>
                <a:cubicBezTo>
                  <a:pt x="312535" y="4765887"/>
                  <a:pt x="359137" y="4729095"/>
                  <a:pt x="409234" y="4710417"/>
                </a:cubicBezTo>
                <a:cubicBezTo>
                  <a:pt x="424769" y="4704477"/>
                  <a:pt x="423992" y="4677260"/>
                  <a:pt x="440690" y="4664708"/>
                </a:cubicBezTo>
                <a:cubicBezTo>
                  <a:pt x="455449" y="4650526"/>
                  <a:pt x="466321" y="4633087"/>
                  <a:pt x="448066" y="4610180"/>
                </a:cubicBezTo>
                <a:cubicBezTo>
                  <a:pt x="437968" y="4597912"/>
                  <a:pt x="452726" y="4583730"/>
                  <a:pt x="464375" y="4574532"/>
                </a:cubicBezTo>
                <a:cubicBezTo>
                  <a:pt x="474473" y="4567826"/>
                  <a:pt x="483405" y="4567731"/>
                  <a:pt x="486513" y="4581723"/>
                </a:cubicBezTo>
                <a:cubicBezTo>
                  <a:pt x="487290" y="4589965"/>
                  <a:pt x="488456" y="4602328"/>
                  <a:pt x="502438" y="4598880"/>
                </a:cubicBezTo>
                <a:cubicBezTo>
                  <a:pt x="500496" y="4597251"/>
                  <a:pt x="501661" y="4590639"/>
                  <a:pt x="501661" y="4590639"/>
                </a:cubicBezTo>
                <a:cubicBezTo>
                  <a:pt x="491172" y="4536300"/>
                  <a:pt x="505539" y="4517997"/>
                  <a:pt x="549038" y="4524136"/>
                </a:cubicBezTo>
                <a:cubicBezTo>
                  <a:pt x="563407" y="4524810"/>
                  <a:pt x="577778" y="4544457"/>
                  <a:pt x="589041" y="4531140"/>
                </a:cubicBezTo>
                <a:cubicBezTo>
                  <a:pt x="611565" y="4504501"/>
                  <a:pt x="641855" y="4484381"/>
                  <a:pt x="656612" y="4451225"/>
                </a:cubicBezTo>
                <a:cubicBezTo>
                  <a:pt x="662437" y="4437138"/>
                  <a:pt x="664766" y="4423912"/>
                  <a:pt x="678748" y="4420466"/>
                </a:cubicBezTo>
                <a:cubicBezTo>
                  <a:pt x="701272" y="4412803"/>
                  <a:pt x="690786" y="4396414"/>
                  <a:pt x="684570" y="4387403"/>
                </a:cubicBezTo>
                <a:cubicBezTo>
                  <a:pt x="674084" y="4371015"/>
                  <a:pt x="634470" y="4387108"/>
                  <a:pt x="627481" y="4407807"/>
                </a:cubicBezTo>
                <a:cubicBezTo>
                  <a:pt x="623598" y="4423524"/>
                  <a:pt x="618940" y="4430997"/>
                  <a:pt x="604960" y="4434445"/>
                </a:cubicBezTo>
                <a:cubicBezTo>
                  <a:pt x="590975" y="4437892"/>
                  <a:pt x="565732" y="4435686"/>
                  <a:pt x="581270" y="4467696"/>
                </a:cubicBezTo>
                <a:cubicBezTo>
                  <a:pt x="583600" y="4473446"/>
                  <a:pt x="578551" y="4476800"/>
                  <a:pt x="573502" y="4480152"/>
                </a:cubicBezTo>
                <a:cubicBezTo>
                  <a:pt x="550199" y="4479574"/>
                  <a:pt x="556024" y="4446512"/>
                  <a:pt x="538935" y="4435969"/>
                </a:cubicBezTo>
                <a:cubicBezTo>
                  <a:pt x="531167" y="4429450"/>
                  <a:pt x="544760" y="4421881"/>
                  <a:pt x="552915" y="4413546"/>
                </a:cubicBezTo>
                <a:cubicBezTo>
                  <a:pt x="569226" y="4396873"/>
                  <a:pt x="595635" y="4392469"/>
                  <a:pt x="599905" y="4361899"/>
                </a:cubicBezTo>
                <a:cubicBezTo>
                  <a:pt x="599517" y="4357777"/>
                  <a:pt x="604565" y="4354424"/>
                  <a:pt x="608060" y="4353562"/>
                </a:cubicBezTo>
                <a:cubicBezTo>
                  <a:pt x="645635" y="4353784"/>
                  <a:pt x="668571" y="4316107"/>
                  <a:pt x="696041" y="4291840"/>
                </a:cubicBezTo>
                <a:lnTo>
                  <a:pt x="702869" y="4287724"/>
                </a:lnTo>
                <a:lnTo>
                  <a:pt x="693011" y="4270018"/>
                </a:lnTo>
                <a:cubicBezTo>
                  <a:pt x="690292" y="4260148"/>
                  <a:pt x="677865" y="4261103"/>
                  <a:pt x="675146" y="4270209"/>
                </a:cubicBezTo>
                <a:cubicBezTo>
                  <a:pt x="663110" y="4313235"/>
                  <a:pt x="635147" y="4301157"/>
                  <a:pt x="612622" y="4308818"/>
                </a:cubicBezTo>
                <a:cubicBezTo>
                  <a:pt x="595147" y="4313130"/>
                  <a:pt x="579221" y="4314947"/>
                  <a:pt x="563298" y="4316766"/>
                </a:cubicBezTo>
                <a:cubicBezTo>
                  <a:pt x="534562" y="4315420"/>
                  <a:pt x="529898" y="4303918"/>
                  <a:pt x="545043" y="4274883"/>
                </a:cubicBezTo>
                <a:cubicBezTo>
                  <a:pt x="547760" y="4265780"/>
                  <a:pt x="552810" y="4262426"/>
                  <a:pt x="550090" y="4252554"/>
                </a:cubicBezTo>
                <a:cubicBezTo>
                  <a:pt x="536496" y="4222172"/>
                  <a:pt x="542320" y="4189111"/>
                  <a:pt x="571447" y="4175604"/>
                </a:cubicBezTo>
                <a:cubicBezTo>
                  <a:pt x="620769" y="4148681"/>
                  <a:pt x="670090" y="4121760"/>
                  <a:pt x="723685" y="4121194"/>
                </a:cubicBezTo>
                <a:cubicBezTo>
                  <a:pt x="738055" y="4121867"/>
                  <a:pt x="752423" y="4122539"/>
                  <a:pt x="764074" y="4113343"/>
                </a:cubicBezTo>
                <a:cubicBezTo>
                  <a:pt x="791647" y="4092838"/>
                  <a:pt x="821067" y="4077678"/>
                  <a:pt x="850970" y="4065295"/>
                </a:cubicBezTo>
                <a:lnTo>
                  <a:pt x="936318" y="4035482"/>
                </a:lnTo>
                <a:lnTo>
                  <a:pt x="953691" y="4017432"/>
                </a:lnTo>
                <a:lnTo>
                  <a:pt x="1007275" y="3989387"/>
                </a:lnTo>
                <a:lnTo>
                  <a:pt x="1016895" y="3968769"/>
                </a:lnTo>
                <a:cubicBezTo>
                  <a:pt x="1022719" y="3954683"/>
                  <a:pt x="1036311" y="3947113"/>
                  <a:pt x="1050293" y="3943667"/>
                </a:cubicBezTo>
                <a:cubicBezTo>
                  <a:pt x="1055730" y="3944435"/>
                  <a:pt x="1060779" y="3941081"/>
                  <a:pt x="1060003" y="3932840"/>
                </a:cubicBezTo>
                <a:lnTo>
                  <a:pt x="1056289" y="3929724"/>
                </a:lnTo>
                <a:lnTo>
                  <a:pt x="1051652" y="3932659"/>
                </a:lnTo>
                <a:lnTo>
                  <a:pt x="1038141" y="3928121"/>
                </a:lnTo>
                <a:lnTo>
                  <a:pt x="991067" y="3941404"/>
                </a:lnTo>
                <a:cubicBezTo>
                  <a:pt x="971357" y="3945737"/>
                  <a:pt x="951453" y="3948010"/>
                  <a:pt x="930675" y="3945755"/>
                </a:cubicBezTo>
                <a:cubicBezTo>
                  <a:pt x="880190" y="3998264"/>
                  <a:pt x="814556" y="3984933"/>
                  <a:pt x="758632" y="4017697"/>
                </a:cubicBezTo>
                <a:cubicBezTo>
                  <a:pt x="755138" y="4018560"/>
                  <a:pt x="753585" y="4021052"/>
                  <a:pt x="750088" y="4021915"/>
                </a:cubicBezTo>
                <a:cubicBezTo>
                  <a:pt x="735719" y="4021240"/>
                  <a:pt x="715913" y="4038776"/>
                  <a:pt x="708144" y="4013283"/>
                </a:cubicBezTo>
                <a:cubicBezTo>
                  <a:pt x="704259" y="4000536"/>
                  <a:pt x="707464" y="3991839"/>
                  <a:pt x="713290" y="3984868"/>
                </a:cubicBezTo>
                <a:lnTo>
                  <a:pt x="722370" y="3977009"/>
                </a:lnTo>
                <a:lnTo>
                  <a:pt x="718214" y="3968960"/>
                </a:lnTo>
                <a:lnTo>
                  <a:pt x="754935" y="3948032"/>
                </a:lnTo>
                <a:cubicBezTo>
                  <a:pt x="757506" y="3945695"/>
                  <a:pt x="760421" y="3942600"/>
                  <a:pt x="763636" y="3939675"/>
                </a:cubicBezTo>
                <a:lnTo>
                  <a:pt x="771430" y="3934235"/>
                </a:lnTo>
                <a:lnTo>
                  <a:pt x="771739" y="3934302"/>
                </a:lnTo>
                <a:cubicBezTo>
                  <a:pt x="772512" y="3934264"/>
                  <a:pt x="773455" y="3933849"/>
                  <a:pt x="774140" y="3932341"/>
                </a:cubicBezTo>
                <a:lnTo>
                  <a:pt x="771430" y="3934235"/>
                </a:lnTo>
                <a:lnTo>
                  <a:pt x="770368" y="3933998"/>
                </a:lnTo>
                <a:cubicBezTo>
                  <a:pt x="769682" y="3935510"/>
                  <a:pt x="768738" y="3935923"/>
                  <a:pt x="768137" y="3935583"/>
                </a:cubicBezTo>
                <a:lnTo>
                  <a:pt x="768062" y="3934309"/>
                </a:lnTo>
                <a:lnTo>
                  <a:pt x="874840" y="3874162"/>
                </a:lnTo>
                <a:lnTo>
                  <a:pt x="877746" y="3877139"/>
                </a:lnTo>
                <a:cubicBezTo>
                  <a:pt x="909306" y="3860853"/>
                  <a:pt x="928175" y="3852559"/>
                  <a:pt x="959736" y="3836271"/>
                </a:cubicBezTo>
                <a:lnTo>
                  <a:pt x="963716" y="3835333"/>
                </a:lnTo>
                <a:lnTo>
                  <a:pt x="977274" y="3814088"/>
                </a:lnTo>
                <a:cubicBezTo>
                  <a:pt x="992030" y="3799906"/>
                  <a:pt x="1002904" y="3782466"/>
                  <a:pt x="984650" y="3759559"/>
                </a:cubicBezTo>
                <a:cubicBezTo>
                  <a:pt x="974551" y="3747290"/>
                  <a:pt x="989307" y="3733109"/>
                  <a:pt x="1000958" y="3723912"/>
                </a:cubicBezTo>
                <a:cubicBezTo>
                  <a:pt x="1011056" y="3717205"/>
                  <a:pt x="1019987" y="3717109"/>
                  <a:pt x="1023096" y="3731101"/>
                </a:cubicBezTo>
                <a:cubicBezTo>
                  <a:pt x="1023872" y="3739343"/>
                  <a:pt x="1025038" y="3751706"/>
                  <a:pt x="1039020" y="3748260"/>
                </a:cubicBezTo>
                <a:cubicBezTo>
                  <a:pt x="1037079" y="3746630"/>
                  <a:pt x="1038242" y="3740017"/>
                  <a:pt x="1038242" y="3740017"/>
                </a:cubicBezTo>
                <a:cubicBezTo>
                  <a:pt x="1027753" y="3685678"/>
                  <a:pt x="1042122" y="3667375"/>
                  <a:pt x="1085620" y="3673514"/>
                </a:cubicBezTo>
                <a:cubicBezTo>
                  <a:pt x="1099990" y="3674190"/>
                  <a:pt x="1114361" y="3693836"/>
                  <a:pt x="1125622" y="3680518"/>
                </a:cubicBezTo>
                <a:cubicBezTo>
                  <a:pt x="1148148" y="3653879"/>
                  <a:pt x="1178439" y="3633759"/>
                  <a:pt x="1193194" y="3600604"/>
                </a:cubicBezTo>
                <a:cubicBezTo>
                  <a:pt x="1199019" y="3586517"/>
                  <a:pt x="1201350" y="3573292"/>
                  <a:pt x="1215329" y="3569845"/>
                </a:cubicBezTo>
                <a:cubicBezTo>
                  <a:pt x="1237856" y="3562181"/>
                  <a:pt x="1227367" y="3545792"/>
                  <a:pt x="1221153" y="3536781"/>
                </a:cubicBezTo>
                <a:cubicBezTo>
                  <a:pt x="1210667" y="3520394"/>
                  <a:pt x="1171054" y="3536487"/>
                  <a:pt x="1164064" y="3557185"/>
                </a:cubicBezTo>
                <a:cubicBezTo>
                  <a:pt x="1160181" y="3572902"/>
                  <a:pt x="1155521" y="3580377"/>
                  <a:pt x="1141541" y="3583826"/>
                </a:cubicBezTo>
                <a:cubicBezTo>
                  <a:pt x="1127558" y="3587272"/>
                  <a:pt x="1102315" y="3585066"/>
                  <a:pt x="1117851" y="3617075"/>
                </a:cubicBezTo>
                <a:cubicBezTo>
                  <a:pt x="1120182" y="3622827"/>
                  <a:pt x="1115134" y="3626178"/>
                  <a:pt x="1110085" y="3629531"/>
                </a:cubicBezTo>
                <a:cubicBezTo>
                  <a:pt x="1086782" y="3628953"/>
                  <a:pt x="1092607" y="3595890"/>
                  <a:pt x="1075518" y="3585347"/>
                </a:cubicBezTo>
                <a:cubicBezTo>
                  <a:pt x="1067750" y="3578829"/>
                  <a:pt x="1081342" y="3571260"/>
                  <a:pt x="1089498" y="3562923"/>
                </a:cubicBezTo>
                <a:cubicBezTo>
                  <a:pt x="1105808" y="3546252"/>
                  <a:pt x="1132217" y="3541847"/>
                  <a:pt x="1136488" y="3511278"/>
                </a:cubicBezTo>
                <a:cubicBezTo>
                  <a:pt x="1136100" y="3507157"/>
                  <a:pt x="1141148" y="3503804"/>
                  <a:pt x="1144642" y="3502940"/>
                </a:cubicBezTo>
                <a:cubicBezTo>
                  <a:pt x="1194740" y="3503238"/>
                  <a:pt x="1218818" y="3436158"/>
                  <a:pt x="1262316" y="3423322"/>
                </a:cubicBezTo>
                <a:cubicBezTo>
                  <a:pt x="1272801" y="3420736"/>
                  <a:pt x="1280954" y="3412400"/>
                  <a:pt x="1291440" y="3409814"/>
                </a:cubicBezTo>
                <a:cubicBezTo>
                  <a:pt x="1323287" y="3406179"/>
                  <a:pt x="1348531" y="3389411"/>
                  <a:pt x="1375327" y="3370153"/>
                </a:cubicBezTo>
                <a:cubicBezTo>
                  <a:pt x="1381928" y="3364308"/>
                  <a:pt x="1388921" y="3362584"/>
                  <a:pt x="1395521" y="3356740"/>
                </a:cubicBezTo>
                <a:cubicBezTo>
                  <a:pt x="1406395" y="3339299"/>
                  <a:pt x="1442515" y="3380992"/>
                  <a:pt x="1439016" y="3324929"/>
                </a:cubicBezTo>
                <a:cubicBezTo>
                  <a:pt x="1438626" y="3301833"/>
                  <a:pt x="1454549" y="3281040"/>
                  <a:pt x="1449888" y="3250563"/>
                </a:cubicBezTo>
                <a:cubicBezTo>
                  <a:pt x="1444836" y="3215966"/>
                  <a:pt x="1459594" y="3182811"/>
                  <a:pt x="1490272" y="3166812"/>
                </a:cubicBezTo>
                <a:cubicBezTo>
                  <a:pt x="1573769" y="3123029"/>
                  <a:pt x="1656878" y="3075124"/>
                  <a:pt x="1745425" y="3046966"/>
                </a:cubicBezTo>
                <a:cubicBezTo>
                  <a:pt x="1774939" y="3037577"/>
                  <a:pt x="1806398" y="3029820"/>
                  <a:pt x="1835525" y="3016311"/>
                </a:cubicBezTo>
                <a:cubicBezTo>
                  <a:pt x="1857661" y="3004528"/>
                  <a:pt x="1885236" y="3012484"/>
                  <a:pt x="1908536" y="3013064"/>
                </a:cubicBezTo>
                <a:cubicBezTo>
                  <a:pt x="1919412" y="3014600"/>
                  <a:pt x="1929898" y="3012015"/>
                  <a:pt x="1939606" y="3001186"/>
                </a:cubicBezTo>
                <a:cubicBezTo>
                  <a:pt x="1981160" y="2967746"/>
                  <a:pt x="2023490" y="2942549"/>
                  <a:pt x="2074755" y="2917257"/>
                </a:cubicBezTo>
                <a:cubicBezTo>
                  <a:pt x="2060773" y="2901729"/>
                  <a:pt x="2050284" y="2885341"/>
                  <a:pt x="2038246" y="2871444"/>
                </a:cubicBezTo>
                <a:cubicBezTo>
                  <a:pt x="2032030" y="2862433"/>
                  <a:pt x="2022709" y="2858407"/>
                  <a:pt x="2016107" y="2864253"/>
                </a:cubicBezTo>
                <a:cubicBezTo>
                  <a:pt x="1983486" y="2897595"/>
                  <a:pt x="1929890" y="2879187"/>
                  <a:pt x="1904648" y="2933905"/>
                </a:cubicBezTo>
                <a:cubicBezTo>
                  <a:pt x="1877464" y="2930067"/>
                  <a:pt x="1854941" y="2994655"/>
                  <a:pt x="1818820" y="2952963"/>
                </a:cubicBezTo>
                <a:cubicBezTo>
                  <a:pt x="1808722" y="2940694"/>
                  <a:pt x="1791247" y="2963978"/>
                  <a:pt x="1775325" y="2965798"/>
                </a:cubicBezTo>
                <a:cubicBezTo>
                  <a:pt x="1711632" y="2973071"/>
                  <a:pt x="1658040" y="3011588"/>
                  <a:pt x="1611439" y="3067355"/>
                </a:cubicBezTo>
                <a:cubicBezTo>
                  <a:pt x="1595128" y="3084027"/>
                  <a:pt x="1581147" y="3087475"/>
                  <a:pt x="1565611" y="3074438"/>
                </a:cubicBezTo>
                <a:cubicBezTo>
                  <a:pt x="1572601" y="3034764"/>
                  <a:pt x="1595513" y="3012248"/>
                  <a:pt x="1627745" y="2993757"/>
                </a:cubicBezTo>
                <a:cubicBezTo>
                  <a:pt x="1647357" y="2983651"/>
                  <a:pt x="1665124" y="2968199"/>
                  <a:pt x="1682308" y="2951311"/>
                </a:cubicBezTo>
                <a:lnTo>
                  <a:pt x="1706957" y="2926662"/>
                </a:lnTo>
                <a:lnTo>
                  <a:pt x="1696908" y="2930476"/>
                </a:lnTo>
                <a:cubicBezTo>
                  <a:pt x="1696908" y="2930476"/>
                  <a:pt x="1696056" y="2926022"/>
                  <a:pt x="1692237" y="2927472"/>
                </a:cubicBezTo>
                <a:cubicBezTo>
                  <a:pt x="1670181" y="2940625"/>
                  <a:pt x="1675480" y="2936224"/>
                  <a:pt x="1657243" y="2947925"/>
                </a:cubicBezTo>
                <a:cubicBezTo>
                  <a:pt x="1649605" y="2950823"/>
                  <a:pt x="1641967" y="2953722"/>
                  <a:pt x="1630512" y="2958072"/>
                </a:cubicBezTo>
                <a:cubicBezTo>
                  <a:pt x="1610050" y="2974199"/>
                  <a:pt x="1588148" y="2985498"/>
                  <a:pt x="1565005" y="2996973"/>
                </a:cubicBezTo>
                <a:lnTo>
                  <a:pt x="1534505" y="3013663"/>
                </a:lnTo>
                <a:lnTo>
                  <a:pt x="1524211" y="2991221"/>
                </a:lnTo>
                <a:lnTo>
                  <a:pt x="1561555" y="2972309"/>
                </a:lnTo>
                <a:cubicBezTo>
                  <a:pt x="1564205" y="2970107"/>
                  <a:pt x="1567227" y="2967170"/>
                  <a:pt x="1570539" y="2964420"/>
                </a:cubicBezTo>
                <a:lnTo>
                  <a:pt x="1578506" y="2959404"/>
                </a:lnTo>
                <a:lnTo>
                  <a:pt x="1578811" y="2959491"/>
                </a:lnTo>
                <a:cubicBezTo>
                  <a:pt x="1579581" y="2959494"/>
                  <a:pt x="1580534" y="2959133"/>
                  <a:pt x="1581276" y="2957657"/>
                </a:cubicBezTo>
                <a:lnTo>
                  <a:pt x="1578506" y="2959404"/>
                </a:lnTo>
                <a:lnTo>
                  <a:pt x="1577455" y="2959106"/>
                </a:lnTo>
                <a:cubicBezTo>
                  <a:pt x="1576715" y="2960582"/>
                  <a:pt x="1575762" y="2960945"/>
                  <a:pt x="1575178" y="2960570"/>
                </a:cubicBezTo>
                <a:lnTo>
                  <a:pt x="1575152" y="2959285"/>
                </a:lnTo>
                <a:lnTo>
                  <a:pt x="1683719" y="2905008"/>
                </a:lnTo>
                <a:lnTo>
                  <a:pt x="1686487" y="2908160"/>
                </a:lnTo>
                <a:cubicBezTo>
                  <a:pt x="1718516" y="2893613"/>
                  <a:pt x="1737610" y="2886365"/>
                  <a:pt x="1769637" y="2871818"/>
                </a:cubicBezTo>
                <a:lnTo>
                  <a:pt x="1770066" y="2871742"/>
                </a:lnTo>
                <a:lnTo>
                  <a:pt x="1770658" y="2871280"/>
                </a:lnTo>
                <a:lnTo>
                  <a:pt x="1804790" y="2863488"/>
                </a:lnTo>
                <a:lnTo>
                  <a:pt x="1906476" y="2827032"/>
                </a:lnTo>
                <a:lnTo>
                  <a:pt x="1936278" y="2818017"/>
                </a:lnTo>
                <a:lnTo>
                  <a:pt x="1943141" y="2813459"/>
                </a:lnTo>
                <a:cubicBezTo>
                  <a:pt x="1945908" y="2811987"/>
                  <a:pt x="1948530" y="2811341"/>
                  <a:pt x="1950469" y="2812970"/>
                </a:cubicBezTo>
                <a:lnTo>
                  <a:pt x="1951668" y="2813361"/>
                </a:lnTo>
                <a:lnTo>
                  <a:pt x="1960682" y="2810635"/>
                </a:lnTo>
                <a:lnTo>
                  <a:pt x="2010318" y="2792345"/>
                </a:lnTo>
                <a:lnTo>
                  <a:pt x="2010431" y="2792346"/>
                </a:lnTo>
                <a:cubicBezTo>
                  <a:pt x="2010431" y="2792346"/>
                  <a:pt x="2010431" y="2792346"/>
                  <a:pt x="2014248" y="2790896"/>
                </a:cubicBezTo>
                <a:lnTo>
                  <a:pt x="2010318" y="2792345"/>
                </a:lnTo>
                <a:lnTo>
                  <a:pt x="2004275" y="2792294"/>
                </a:lnTo>
                <a:cubicBezTo>
                  <a:pt x="2005757" y="2789342"/>
                  <a:pt x="2007240" y="2786393"/>
                  <a:pt x="2013394" y="2786444"/>
                </a:cubicBezTo>
                <a:cubicBezTo>
                  <a:pt x="2013394" y="2786444"/>
                  <a:pt x="2017213" y="2784994"/>
                  <a:pt x="2017213" y="2784994"/>
                </a:cubicBezTo>
                <a:cubicBezTo>
                  <a:pt x="2018695" y="2782042"/>
                  <a:pt x="2016361" y="2780542"/>
                  <a:pt x="2014876" y="2783492"/>
                </a:cubicBezTo>
                <a:cubicBezTo>
                  <a:pt x="1987293" y="2789186"/>
                  <a:pt x="1947626" y="2806635"/>
                  <a:pt x="1913888" y="2812277"/>
                </a:cubicBezTo>
                <a:cubicBezTo>
                  <a:pt x="1910699" y="2806324"/>
                  <a:pt x="1906879" y="2807774"/>
                  <a:pt x="1915999" y="2801922"/>
                </a:cubicBezTo>
                <a:cubicBezTo>
                  <a:pt x="1920671" y="2804926"/>
                  <a:pt x="1932127" y="2800579"/>
                  <a:pt x="1943582" y="2796228"/>
                </a:cubicBezTo>
                <a:cubicBezTo>
                  <a:pt x="1941875" y="2787324"/>
                  <a:pt x="1968829" y="2789033"/>
                  <a:pt x="1986440" y="2784735"/>
                </a:cubicBezTo>
                <a:cubicBezTo>
                  <a:pt x="2009777" y="2778264"/>
                  <a:pt x="2033857" y="2770317"/>
                  <a:pt x="2058335" y="2763112"/>
                </a:cubicBezTo>
                <a:lnTo>
                  <a:pt x="2127302" y="2747186"/>
                </a:lnTo>
                <a:lnTo>
                  <a:pt x="2128794" y="2745703"/>
                </a:lnTo>
                <a:cubicBezTo>
                  <a:pt x="2131702" y="2744230"/>
                  <a:pt x="2134530" y="2743994"/>
                  <a:pt x="2136932" y="2744587"/>
                </a:cubicBezTo>
                <a:lnTo>
                  <a:pt x="2138200" y="2746568"/>
                </a:lnTo>
                <a:lnTo>
                  <a:pt x="2147267" y="2747561"/>
                </a:lnTo>
                <a:cubicBezTo>
                  <a:pt x="2163395" y="2746217"/>
                  <a:pt x="2196278" y="2736118"/>
                  <a:pt x="2207107" y="2739175"/>
                </a:cubicBezTo>
                <a:cubicBezTo>
                  <a:pt x="2206252" y="2734722"/>
                  <a:pt x="2207735" y="2731771"/>
                  <a:pt x="2216224" y="2733325"/>
                </a:cubicBezTo>
                <a:cubicBezTo>
                  <a:pt x="2220043" y="2731873"/>
                  <a:pt x="2243180" y="2735031"/>
                  <a:pt x="2244663" y="2732080"/>
                </a:cubicBezTo>
                <a:cubicBezTo>
                  <a:pt x="2240843" y="2733532"/>
                  <a:pt x="2242327" y="2730581"/>
                  <a:pt x="2239992" y="2729078"/>
                </a:cubicBezTo>
                <a:lnTo>
                  <a:pt x="2261713" y="2728051"/>
                </a:lnTo>
                <a:lnTo>
                  <a:pt x="2264120" y="2733296"/>
                </a:lnTo>
                <a:lnTo>
                  <a:pt x="2272520" y="2726963"/>
                </a:lnTo>
                <a:cubicBezTo>
                  <a:pt x="2279220" y="2724520"/>
                  <a:pt x="2287377" y="2725672"/>
                  <a:pt x="2296503" y="2727637"/>
                </a:cubicBezTo>
                <a:cubicBezTo>
                  <a:pt x="2308929" y="2726682"/>
                  <a:pt x="2322524" y="2757063"/>
                  <a:pt x="2338833" y="2721415"/>
                </a:cubicBezTo>
                <a:cubicBezTo>
                  <a:pt x="2344658" y="2707329"/>
                  <a:pt x="2373398" y="2708675"/>
                  <a:pt x="2366793" y="2676570"/>
                </a:cubicBezTo>
                <a:cubicBezTo>
                  <a:pt x="2364075" y="2666699"/>
                  <a:pt x="2378056" y="2663250"/>
                  <a:pt x="2385046" y="2661527"/>
                </a:cubicBezTo>
                <a:cubicBezTo>
                  <a:pt x="2404465" y="2658847"/>
                  <a:pt x="2423106" y="2666899"/>
                  <a:pt x="2442524" y="2645243"/>
                </a:cubicBezTo>
                <a:cubicBezTo>
                  <a:pt x="2450680" y="2636906"/>
                  <a:pt x="2455340" y="2648408"/>
                  <a:pt x="2458059" y="2658280"/>
                </a:cubicBezTo>
                <a:cubicBezTo>
                  <a:pt x="2463886" y="2682143"/>
                  <a:pt x="2471655" y="2707636"/>
                  <a:pt x="2477482" y="2731501"/>
                </a:cubicBezTo>
                <a:cubicBezTo>
                  <a:pt x="2480590" y="2745492"/>
                  <a:pt x="2483697" y="2759484"/>
                  <a:pt x="2494570" y="2761018"/>
                </a:cubicBezTo>
                <a:cubicBezTo>
                  <a:pt x="2507387" y="2764184"/>
                  <a:pt x="2511660" y="2752588"/>
                  <a:pt x="2517874" y="2742623"/>
                </a:cubicBezTo>
                <a:cubicBezTo>
                  <a:pt x="2526805" y="2723552"/>
                  <a:pt x="2535736" y="2723460"/>
                  <a:pt x="2552049" y="2725763"/>
                </a:cubicBezTo>
                <a:cubicBezTo>
                  <a:pt x="2602924" y="2734300"/>
                  <a:pt x="2655355" y="2721370"/>
                  <a:pt x="2702344" y="2688698"/>
                </a:cubicBezTo>
                <a:cubicBezTo>
                  <a:pt x="2722539" y="2675286"/>
                  <a:pt x="2743510" y="2670113"/>
                  <a:pt x="2764870" y="2669062"/>
                </a:cubicBezTo>
                <a:cubicBezTo>
                  <a:pt x="2793223" y="2666287"/>
                  <a:pt x="2824291" y="2654410"/>
                  <a:pt x="2847981" y="2659110"/>
                </a:cubicBezTo>
                <a:cubicBezTo>
                  <a:pt x="2886431" y="2668603"/>
                  <a:pt x="2921771" y="2645128"/>
                  <a:pt x="2957500" y="2644751"/>
                </a:cubicBezTo>
                <a:cubicBezTo>
                  <a:pt x="2975366" y="2644563"/>
                  <a:pt x="2990901" y="2638623"/>
                  <a:pt x="3007988" y="2630194"/>
                </a:cubicBezTo>
                <a:lnTo>
                  <a:pt x="3068708" y="2609561"/>
                </a:lnTo>
                <a:lnTo>
                  <a:pt x="3063765" y="2604697"/>
                </a:lnTo>
                <a:cubicBezTo>
                  <a:pt x="3056128" y="2597415"/>
                  <a:pt x="3045703" y="2585545"/>
                  <a:pt x="3055270" y="2569578"/>
                </a:cubicBezTo>
                <a:cubicBezTo>
                  <a:pt x="3064173" y="2557801"/>
                  <a:pt x="3076655" y="2567775"/>
                  <a:pt x="3082899" y="2572763"/>
                </a:cubicBezTo>
                <a:lnTo>
                  <a:pt x="3117685" y="2596851"/>
                </a:lnTo>
                <a:lnTo>
                  <a:pt x="3202947" y="2592657"/>
                </a:lnTo>
                <a:cubicBezTo>
                  <a:pt x="3208384" y="2593425"/>
                  <a:pt x="3215762" y="2595822"/>
                  <a:pt x="3216539" y="2585090"/>
                </a:cubicBezTo>
                <a:cubicBezTo>
                  <a:pt x="3218867" y="2552889"/>
                  <a:pt x="3240229" y="2551838"/>
                  <a:pt x="3257705" y="2547529"/>
                </a:cubicBezTo>
                <a:cubicBezTo>
                  <a:pt x="3298095" y="2539676"/>
                  <a:pt x="3330716" y="2506333"/>
                  <a:pt x="3372272" y="2491867"/>
                </a:cubicBezTo>
                <a:cubicBezTo>
                  <a:pt x="3388190" y="2433124"/>
                  <a:pt x="3408774" y="2461780"/>
                  <a:pt x="3430137" y="2479705"/>
                </a:cubicBezTo>
                <a:cubicBezTo>
                  <a:pt x="3435962" y="2484594"/>
                  <a:pt x="3446837" y="2486128"/>
                  <a:pt x="3452662" y="2472042"/>
                </a:cubicBezTo>
                <a:cubicBezTo>
                  <a:pt x="3474020" y="2433043"/>
                  <a:pt x="3500429" y="2428638"/>
                  <a:pt x="3528393" y="2459693"/>
                </a:cubicBezTo>
                <a:cubicBezTo>
                  <a:pt x="3532278" y="2462951"/>
                  <a:pt x="3536160" y="2466211"/>
                  <a:pt x="3543154" y="2464487"/>
                </a:cubicBezTo>
                <a:cubicBezTo>
                  <a:pt x="3546646" y="2463625"/>
                  <a:pt x="3549753" y="2458639"/>
                  <a:pt x="3550918" y="2452030"/>
                </a:cubicBezTo>
                <a:cubicBezTo>
                  <a:pt x="3552859" y="2434682"/>
                  <a:pt x="3522563" y="2397877"/>
                  <a:pt x="3571498" y="2404787"/>
                </a:cubicBezTo>
                <a:cubicBezTo>
                  <a:pt x="3581595" y="2360129"/>
                  <a:pt x="3621208" y="2363011"/>
                  <a:pt x="3643342" y="2332252"/>
                </a:cubicBezTo>
                <a:cubicBezTo>
                  <a:pt x="3654605" y="2318932"/>
                  <a:pt x="3668199" y="2311363"/>
                  <a:pt x="3690335" y="2318554"/>
                </a:cubicBezTo>
                <a:cubicBezTo>
                  <a:pt x="3707035" y="2324977"/>
                  <a:pt x="3732667" y="2312332"/>
                  <a:pt x="3755192" y="2304669"/>
                </a:cubicBezTo>
                <a:cubicBezTo>
                  <a:pt x="3767620" y="2303712"/>
                  <a:pt x="3778106" y="2301126"/>
                  <a:pt x="3789368" y="2306782"/>
                </a:cubicBezTo>
                <a:cubicBezTo>
                  <a:pt x="3800632" y="2312440"/>
                  <a:pt x="3822380" y="2334483"/>
                  <a:pt x="3821602" y="2288292"/>
                </a:cubicBezTo>
                <a:cubicBezTo>
                  <a:pt x="3837136" y="2301328"/>
                  <a:pt x="3843736" y="2238557"/>
                  <a:pt x="3861994" y="2280439"/>
                </a:cubicBezTo>
                <a:cubicBezTo>
                  <a:pt x="3861994" y="2280439"/>
                  <a:pt x="3863933" y="2282068"/>
                  <a:pt x="3865488" y="2279579"/>
                </a:cubicBezTo>
                <a:cubicBezTo>
                  <a:pt x="3876167" y="2274309"/>
                  <a:pt x="3886628" y="2273838"/>
                  <a:pt x="3897034" y="2275455"/>
                </a:cubicBezTo>
                <a:lnTo>
                  <a:pt x="3908814" y="2278627"/>
                </a:lnTo>
                <a:lnTo>
                  <a:pt x="3942643" y="2248497"/>
                </a:lnTo>
                <a:cubicBezTo>
                  <a:pt x="3955320" y="2240829"/>
                  <a:pt x="3969157" y="2236236"/>
                  <a:pt x="3985355" y="2235120"/>
                </a:cubicBezTo>
                <a:cubicBezTo>
                  <a:pt x="4026720" y="2232043"/>
                  <a:pt x="4062394" y="2192509"/>
                  <a:pt x="4104540" y="2182782"/>
                </a:cubicBezTo>
                <a:cubicBezTo>
                  <a:pt x="4109413" y="2179035"/>
                  <a:pt x="4115699" y="2172688"/>
                  <a:pt x="4119791" y="2175590"/>
                </a:cubicBezTo>
                <a:lnTo>
                  <a:pt x="4130202" y="2178024"/>
                </a:lnTo>
                <a:lnTo>
                  <a:pt x="4134522" y="2176599"/>
                </a:lnTo>
                <a:lnTo>
                  <a:pt x="4161711" y="2171212"/>
                </a:lnTo>
                <a:lnTo>
                  <a:pt x="4194635" y="2142229"/>
                </a:lnTo>
                <a:cubicBezTo>
                  <a:pt x="4221044" y="2124944"/>
                  <a:pt x="4249354" y="2119809"/>
                  <a:pt x="4277661" y="2114675"/>
                </a:cubicBezTo>
                <a:cubicBezTo>
                  <a:pt x="4283167" y="2114977"/>
                  <a:pt x="4285995" y="2109778"/>
                  <a:pt x="4286774" y="2103128"/>
                </a:cubicBezTo>
                <a:cubicBezTo>
                  <a:pt x="4296672" y="2084933"/>
                  <a:pt x="4312406" y="2092492"/>
                  <a:pt x="4310211" y="2101741"/>
                </a:cubicBezTo>
                <a:cubicBezTo>
                  <a:pt x="4307716" y="2132392"/>
                  <a:pt x="4324382" y="2122601"/>
                  <a:pt x="4336805" y="2120607"/>
                </a:cubicBezTo>
                <a:cubicBezTo>
                  <a:pt x="4359608" y="2115169"/>
                  <a:pt x="4381928" y="2094981"/>
                  <a:pt x="4406627" y="2101694"/>
                </a:cubicBezTo>
                <a:cubicBezTo>
                  <a:pt x="4414179" y="2103448"/>
                  <a:pt x="4421879" y="2094502"/>
                  <a:pt x="4424074" y="2085253"/>
                </a:cubicBezTo>
                <a:cubicBezTo>
                  <a:pt x="4429244" y="2060104"/>
                  <a:pt x="4443715" y="2059562"/>
                  <a:pt x="4462277" y="2061923"/>
                </a:cubicBezTo>
                <a:cubicBezTo>
                  <a:pt x="4474700" y="2059930"/>
                  <a:pt x="4490137" y="2088890"/>
                  <a:pt x="4504421" y="2052196"/>
                </a:cubicBezTo>
                <a:cubicBezTo>
                  <a:pt x="4509445" y="2037747"/>
                  <a:pt x="4538384" y="2036663"/>
                  <a:pt x="4529866" y="2005407"/>
                </a:cubicBezTo>
                <a:cubicBezTo>
                  <a:pt x="4526556" y="1995855"/>
                  <a:pt x="4540395" y="1991262"/>
                  <a:pt x="4547314" y="1988965"/>
                </a:cubicBezTo>
                <a:cubicBezTo>
                  <a:pt x="4566656" y="1984676"/>
                  <a:pt x="4585850" y="1991086"/>
                  <a:pt x="4604078" y="1967995"/>
                </a:cubicBezTo>
                <a:cubicBezTo>
                  <a:pt x="4611778" y="1959049"/>
                  <a:pt x="4617134" y="1970053"/>
                  <a:pt x="4620444" y="1979605"/>
                </a:cubicBezTo>
                <a:cubicBezTo>
                  <a:pt x="4627697" y="2002761"/>
                  <a:pt x="4636996" y="2027368"/>
                  <a:pt x="4644249" y="2050522"/>
                </a:cubicBezTo>
                <a:cubicBezTo>
                  <a:pt x="4648191" y="2064125"/>
                  <a:pt x="4652134" y="2077729"/>
                  <a:pt x="4663143" y="2078334"/>
                </a:cubicBezTo>
                <a:cubicBezTo>
                  <a:pt x="4676201" y="2080393"/>
                  <a:pt x="4679810" y="2068543"/>
                  <a:pt x="4685465" y="2058146"/>
                </a:cubicBezTo>
                <a:cubicBezTo>
                  <a:pt x="4693313" y="2038499"/>
                  <a:pt x="4702278" y="2037654"/>
                  <a:pt x="4718794" y="2038563"/>
                </a:cubicBezTo>
                <a:cubicBezTo>
                  <a:pt x="4770386" y="2042743"/>
                  <a:pt x="4822278" y="2025520"/>
                  <a:pt x="4867549" y="1989192"/>
                </a:cubicBezTo>
                <a:cubicBezTo>
                  <a:pt x="4887043" y="1974202"/>
                  <a:pt x="4907799" y="1967313"/>
                  <a:pt x="4929187" y="1964474"/>
                </a:cubicBezTo>
                <a:cubicBezTo>
                  <a:pt x="4957497" y="1959339"/>
                  <a:pt x="4987999" y="1944956"/>
                  <a:pt x="5012066" y="1947619"/>
                </a:cubicBezTo>
                <a:cubicBezTo>
                  <a:pt x="5051235" y="1953792"/>
                  <a:pt x="5085347" y="1927559"/>
                  <a:pt x="5121204" y="1924179"/>
                </a:cubicBezTo>
                <a:cubicBezTo>
                  <a:pt x="5139134" y="1922489"/>
                  <a:pt x="5154386" y="1915297"/>
                  <a:pt x="5171050" y="1905506"/>
                </a:cubicBezTo>
                <a:cubicBezTo>
                  <a:pt x="5232838" y="1870086"/>
                  <a:pt x="5297153" y="1850871"/>
                  <a:pt x="5364631" y="1851908"/>
                </a:cubicBezTo>
                <a:cubicBezTo>
                  <a:pt x="5370135" y="1852211"/>
                  <a:pt x="5377686" y="1853965"/>
                  <a:pt x="5377835" y="1843266"/>
                </a:cubicBezTo>
                <a:cubicBezTo>
                  <a:pt x="5378283" y="1811164"/>
                  <a:pt x="5399672" y="1808325"/>
                  <a:pt x="5416968" y="1802585"/>
                </a:cubicBezTo>
                <a:cubicBezTo>
                  <a:pt x="5457069" y="1791406"/>
                  <a:pt x="5487869" y="1755621"/>
                  <a:pt x="5528751" y="1737793"/>
                </a:cubicBezTo>
                <a:cubicBezTo>
                  <a:pt x="5541288" y="1678245"/>
                  <a:pt x="5563643" y="1704910"/>
                  <a:pt x="5586148" y="1720873"/>
                </a:cubicBezTo>
                <a:cubicBezTo>
                  <a:pt x="5592286" y="1725227"/>
                  <a:pt x="5603296" y="1725833"/>
                  <a:pt x="5608318" y="1711385"/>
                </a:cubicBezTo>
                <a:cubicBezTo>
                  <a:pt x="5627477" y="1670944"/>
                  <a:pt x="5653739" y="1664356"/>
                  <a:pt x="5683645" y="1692776"/>
                </a:cubicBezTo>
                <a:cubicBezTo>
                  <a:pt x="5687736" y="1695678"/>
                  <a:pt x="5691827" y="1698580"/>
                  <a:pt x="5698747" y="1696284"/>
                </a:cubicBezTo>
                <a:cubicBezTo>
                  <a:pt x="5702206" y="1695136"/>
                  <a:pt x="5705033" y="1689937"/>
                  <a:pt x="5705815" y="1683288"/>
                </a:cubicBezTo>
                <a:cubicBezTo>
                  <a:pt x="5706746" y="1665937"/>
                  <a:pt x="5674161" y="1632017"/>
                  <a:pt x="5723709" y="1634744"/>
                </a:cubicBezTo>
                <a:cubicBezTo>
                  <a:pt x="5731225" y="1589646"/>
                  <a:pt x="5771175" y="1589168"/>
                  <a:pt x="5791599" y="1556826"/>
                </a:cubicBezTo>
                <a:cubicBezTo>
                  <a:pt x="5802125" y="1542682"/>
                  <a:pt x="5815330" y="1534039"/>
                  <a:pt x="5837984" y="1539301"/>
                </a:cubicBezTo>
                <a:cubicBezTo>
                  <a:pt x="5855133" y="1544261"/>
                  <a:pt x="5880131" y="1529574"/>
                  <a:pt x="5902300" y="1520085"/>
                </a:cubicBezTo>
                <a:cubicBezTo>
                  <a:pt x="5914725" y="1518092"/>
                  <a:pt x="5925103" y="1514648"/>
                  <a:pt x="5936746" y="1519306"/>
                </a:cubicBezTo>
                <a:cubicBezTo>
                  <a:pt x="5948389" y="1523961"/>
                  <a:pt x="5971525" y="1543975"/>
                  <a:pt x="5968029" y="1498272"/>
                </a:cubicBezTo>
                <a:cubicBezTo>
                  <a:pt x="5984396" y="1509882"/>
                  <a:pt x="5987337" y="1447128"/>
                  <a:pt x="6008130" y="1487091"/>
                </a:cubicBezTo>
                <a:cubicBezTo>
                  <a:pt x="6008130" y="1487091"/>
                  <a:pt x="6010175" y="1488544"/>
                  <a:pt x="6011588" y="1485944"/>
                </a:cubicBezTo>
                <a:cubicBezTo>
                  <a:pt x="6053251" y="1461465"/>
                  <a:pt x="6095915" y="1513342"/>
                  <a:pt x="6139922" y="1468914"/>
                </a:cubicBezTo>
                <a:cubicBezTo>
                  <a:pt x="6155322" y="1451021"/>
                  <a:pt x="6177493" y="1441533"/>
                  <a:pt x="6186124" y="1415236"/>
                </a:cubicBezTo>
                <a:cubicBezTo>
                  <a:pt x="6192559" y="1398188"/>
                  <a:pt x="6204351" y="1392145"/>
                  <a:pt x="6216144" y="1386101"/>
                </a:cubicBezTo>
                <a:cubicBezTo>
                  <a:pt x="6255611" y="1370872"/>
                  <a:pt x="6295860" y="1348993"/>
                  <a:pt x="6335179" y="1344465"/>
                </a:cubicBezTo>
                <a:cubicBezTo>
                  <a:pt x="6358613" y="1343078"/>
                  <a:pt x="6376059" y="1326636"/>
                  <a:pt x="6394137" y="1314245"/>
                </a:cubicBezTo>
                <a:cubicBezTo>
                  <a:pt x="6415044" y="1296656"/>
                  <a:pt x="6437847" y="1291217"/>
                  <a:pt x="6459719" y="1303131"/>
                </a:cubicBezTo>
                <a:cubicBezTo>
                  <a:pt x="6503462" y="1326957"/>
                  <a:pt x="6547653" y="1318681"/>
                  <a:pt x="6592144" y="1289003"/>
                </a:cubicBezTo>
                <a:cubicBezTo>
                  <a:pt x="6629714" y="1261623"/>
                  <a:pt x="6659138" y="1275289"/>
                  <a:pt x="6687779" y="1295606"/>
                </a:cubicBezTo>
                <a:cubicBezTo>
                  <a:pt x="6704146" y="1307215"/>
                  <a:pt x="6708273" y="1356971"/>
                  <a:pt x="6697745" y="1371116"/>
                </a:cubicBezTo>
                <a:lnTo>
                  <a:pt x="6691982" y="1383116"/>
                </a:lnTo>
                <a:lnTo>
                  <a:pt x="6703028" y="1384328"/>
                </a:lnTo>
                <a:cubicBezTo>
                  <a:pt x="6720218" y="1374382"/>
                  <a:pt x="6696412" y="1364870"/>
                  <a:pt x="6721866" y="1357762"/>
                </a:cubicBezTo>
                <a:cubicBezTo>
                  <a:pt x="6746886" y="1351331"/>
                  <a:pt x="6781485" y="1371113"/>
                  <a:pt x="6803245" y="1374612"/>
                </a:cubicBezTo>
                <a:lnTo>
                  <a:pt x="6808789" y="1371403"/>
                </a:lnTo>
                <a:cubicBezTo>
                  <a:pt x="6814887" y="1367874"/>
                  <a:pt x="6822597" y="1371035"/>
                  <a:pt x="6832632" y="1357607"/>
                </a:cubicBezTo>
                <a:cubicBezTo>
                  <a:pt x="6856438" y="1367121"/>
                  <a:pt x="6876034" y="1364251"/>
                  <a:pt x="6903774" y="1363867"/>
                </a:cubicBezTo>
                <a:cubicBezTo>
                  <a:pt x="6906397" y="1330593"/>
                  <a:pt x="6918798" y="1347551"/>
                  <a:pt x="6900635" y="1294127"/>
                </a:cubicBezTo>
                <a:cubicBezTo>
                  <a:pt x="6919473" y="1267560"/>
                  <a:pt x="6913590" y="1230739"/>
                  <a:pt x="6932428" y="1204173"/>
                </a:cubicBezTo>
                <a:cubicBezTo>
                  <a:pt x="6945167" y="1181136"/>
                  <a:pt x="6956812" y="1174397"/>
                  <a:pt x="6979545" y="1161244"/>
                </a:cubicBezTo>
                <a:lnTo>
                  <a:pt x="6972690" y="1141077"/>
                </a:lnTo>
                <a:cubicBezTo>
                  <a:pt x="6980704" y="1117807"/>
                  <a:pt x="6989395" y="1094573"/>
                  <a:pt x="6997410" y="1071304"/>
                </a:cubicBezTo>
                <a:cubicBezTo>
                  <a:pt x="7012315" y="1054637"/>
                  <a:pt x="7021675" y="1041177"/>
                  <a:pt x="7036699" y="1024862"/>
                </a:cubicBezTo>
                <a:cubicBezTo>
                  <a:pt x="7055417" y="997940"/>
                  <a:pt x="7046396" y="971405"/>
                  <a:pt x="7076756" y="937748"/>
                </a:cubicBezTo>
                <a:cubicBezTo>
                  <a:pt x="7105378" y="905309"/>
                  <a:pt x="7137615" y="879724"/>
                  <a:pt x="7171356" y="859479"/>
                </a:cubicBezTo>
                <a:lnTo>
                  <a:pt x="7186172" y="851839"/>
                </a:lnTo>
                <a:lnTo>
                  <a:pt x="7180806" y="840133"/>
                </a:lnTo>
                <a:lnTo>
                  <a:pt x="7200691" y="830067"/>
                </a:lnTo>
                <a:cubicBezTo>
                  <a:pt x="7202103" y="828895"/>
                  <a:pt x="7203711" y="827331"/>
                  <a:pt x="7205475" y="825866"/>
                </a:cubicBezTo>
                <a:lnTo>
                  <a:pt x="7209718" y="823196"/>
                </a:lnTo>
                <a:lnTo>
                  <a:pt x="7209880" y="823243"/>
                </a:lnTo>
                <a:cubicBezTo>
                  <a:pt x="7210289" y="823246"/>
                  <a:pt x="7210799" y="823053"/>
                  <a:pt x="7211193" y="822266"/>
                </a:cubicBezTo>
                <a:lnTo>
                  <a:pt x="7209718" y="823196"/>
                </a:lnTo>
                <a:lnTo>
                  <a:pt x="7209159" y="823039"/>
                </a:lnTo>
                <a:cubicBezTo>
                  <a:pt x="7208765" y="823823"/>
                  <a:pt x="7208257" y="824017"/>
                  <a:pt x="7207948" y="823817"/>
                </a:cubicBezTo>
                <a:lnTo>
                  <a:pt x="7207934" y="823135"/>
                </a:lnTo>
                <a:lnTo>
                  <a:pt x="7265746" y="794243"/>
                </a:lnTo>
                <a:lnTo>
                  <a:pt x="7267221" y="795923"/>
                </a:lnTo>
                <a:cubicBezTo>
                  <a:pt x="7284277" y="788178"/>
                  <a:pt x="7294444" y="784320"/>
                  <a:pt x="7311499" y="776578"/>
                </a:cubicBezTo>
                <a:cubicBezTo>
                  <a:pt x="7316811" y="775833"/>
                  <a:pt x="7320088" y="775861"/>
                  <a:pt x="7324154" y="774319"/>
                </a:cubicBezTo>
                <a:cubicBezTo>
                  <a:pt x="7343244" y="765805"/>
                  <a:pt x="7363579" y="758089"/>
                  <a:pt x="7384367" y="752744"/>
                </a:cubicBezTo>
                <a:cubicBezTo>
                  <a:pt x="7394139" y="749673"/>
                  <a:pt x="7403716" y="746992"/>
                  <a:pt x="7413233" y="744018"/>
                </a:cubicBezTo>
                <a:lnTo>
                  <a:pt x="7439664" y="734282"/>
                </a:lnTo>
                <a:lnTo>
                  <a:pt x="7439724" y="734285"/>
                </a:lnTo>
                <a:cubicBezTo>
                  <a:pt x="7439724" y="734285"/>
                  <a:pt x="7439724" y="734285"/>
                  <a:pt x="7441757" y="733512"/>
                </a:cubicBezTo>
                <a:lnTo>
                  <a:pt x="7439664" y="734282"/>
                </a:lnTo>
                <a:lnTo>
                  <a:pt x="7436445" y="734256"/>
                </a:lnTo>
                <a:cubicBezTo>
                  <a:pt x="7437236" y="732684"/>
                  <a:pt x="7438025" y="731113"/>
                  <a:pt x="7441302" y="731141"/>
                </a:cubicBezTo>
                <a:cubicBezTo>
                  <a:pt x="7441302" y="731141"/>
                  <a:pt x="7443336" y="730369"/>
                  <a:pt x="7443336" y="730369"/>
                </a:cubicBezTo>
                <a:cubicBezTo>
                  <a:pt x="7444126" y="728799"/>
                  <a:pt x="7442881" y="727999"/>
                  <a:pt x="7442091" y="729571"/>
                </a:cubicBezTo>
                <a:cubicBezTo>
                  <a:pt x="7427403" y="732600"/>
                  <a:pt x="7406281" y="741885"/>
                  <a:pt x="7388314" y="744888"/>
                </a:cubicBezTo>
                <a:cubicBezTo>
                  <a:pt x="7386615" y="741717"/>
                  <a:pt x="7384584" y="742490"/>
                  <a:pt x="7389440" y="739374"/>
                </a:cubicBezTo>
                <a:cubicBezTo>
                  <a:pt x="7391928" y="740973"/>
                  <a:pt x="7398028" y="738657"/>
                  <a:pt x="7404128" y="736345"/>
                </a:cubicBezTo>
                <a:cubicBezTo>
                  <a:pt x="7403674" y="733973"/>
                  <a:pt x="7407034" y="733015"/>
                  <a:pt x="7411682" y="732365"/>
                </a:cubicBezTo>
                <a:cubicBezTo>
                  <a:pt x="7416328" y="731715"/>
                  <a:pt x="7422260" y="731371"/>
                  <a:pt x="7426949" y="730228"/>
                </a:cubicBezTo>
                <a:cubicBezTo>
                  <a:pt x="7451803" y="723341"/>
                  <a:pt x="7478239" y="713311"/>
                  <a:pt x="7504792" y="709595"/>
                </a:cubicBezTo>
                <a:cubicBezTo>
                  <a:pt x="7508068" y="709623"/>
                  <a:pt x="7509313" y="710422"/>
                  <a:pt x="7512589" y="710452"/>
                </a:cubicBezTo>
                <a:cubicBezTo>
                  <a:pt x="7521178" y="709735"/>
                  <a:pt x="7538688" y="704363"/>
                  <a:pt x="7544455" y="705992"/>
                </a:cubicBezTo>
                <a:cubicBezTo>
                  <a:pt x="7544001" y="703621"/>
                  <a:pt x="7544788" y="702049"/>
                  <a:pt x="7549310" y="702878"/>
                </a:cubicBezTo>
                <a:cubicBezTo>
                  <a:pt x="7551343" y="702103"/>
                  <a:pt x="7563663" y="703790"/>
                  <a:pt x="7564452" y="702218"/>
                </a:cubicBezTo>
                <a:cubicBezTo>
                  <a:pt x="7562421" y="702990"/>
                  <a:pt x="7563210" y="701419"/>
                  <a:pt x="7561962" y="700618"/>
                </a:cubicBezTo>
                <a:lnTo>
                  <a:pt x="7573529" y="700074"/>
                </a:lnTo>
                <a:lnTo>
                  <a:pt x="7575988" y="705436"/>
                </a:lnTo>
                <a:lnTo>
                  <a:pt x="7569425" y="705418"/>
                </a:lnTo>
                <a:cubicBezTo>
                  <a:pt x="7561918" y="708902"/>
                  <a:pt x="7553754" y="710411"/>
                  <a:pt x="7545024" y="711814"/>
                </a:cubicBezTo>
                <a:lnTo>
                  <a:pt x="7521618" y="716681"/>
                </a:lnTo>
                <a:lnTo>
                  <a:pt x="7518020" y="716021"/>
                </a:lnTo>
                <a:cubicBezTo>
                  <a:pt x="7518020" y="716021"/>
                  <a:pt x="7518020" y="716021"/>
                  <a:pt x="7517231" y="717592"/>
                </a:cubicBezTo>
                <a:lnTo>
                  <a:pt x="7521618" y="716681"/>
                </a:lnTo>
                <a:lnTo>
                  <a:pt x="7522542" y="716849"/>
                </a:lnTo>
                <a:cubicBezTo>
                  <a:pt x="7522995" y="719218"/>
                  <a:pt x="7520963" y="719992"/>
                  <a:pt x="7519719" y="719194"/>
                </a:cubicBezTo>
                <a:cubicBezTo>
                  <a:pt x="7518928" y="720762"/>
                  <a:pt x="7518928" y="720762"/>
                  <a:pt x="7518928" y="720762"/>
                </a:cubicBezTo>
                <a:cubicBezTo>
                  <a:pt x="7537348" y="720132"/>
                  <a:pt x="7559833" y="717960"/>
                  <a:pt x="7576553" y="714159"/>
                </a:cubicBezTo>
                <a:lnTo>
                  <a:pt x="7580125" y="714457"/>
                </a:lnTo>
                <a:lnTo>
                  <a:pt x="7583508" y="721841"/>
                </a:lnTo>
                <a:lnTo>
                  <a:pt x="7553654" y="724120"/>
                </a:lnTo>
                <a:cubicBezTo>
                  <a:pt x="7537353" y="725852"/>
                  <a:pt x="7522553" y="728289"/>
                  <a:pt x="7508092" y="732506"/>
                </a:cubicBezTo>
                <a:cubicBezTo>
                  <a:pt x="7498258" y="732420"/>
                  <a:pt x="7484361" y="733878"/>
                  <a:pt x="7476228" y="736967"/>
                </a:cubicBezTo>
                <a:cubicBezTo>
                  <a:pt x="7483235" y="739391"/>
                  <a:pt x="7475104" y="742480"/>
                  <a:pt x="7476801" y="745649"/>
                </a:cubicBezTo>
                <a:cubicBezTo>
                  <a:pt x="7472734" y="747193"/>
                  <a:pt x="7472281" y="744822"/>
                  <a:pt x="7466969" y="745565"/>
                </a:cubicBezTo>
                <a:cubicBezTo>
                  <a:pt x="7459625" y="747081"/>
                  <a:pt x="7475104" y="742480"/>
                  <a:pt x="7467305" y="741622"/>
                </a:cubicBezTo>
                <a:cubicBezTo>
                  <a:pt x="7447306" y="745397"/>
                  <a:pt x="7432283" y="752368"/>
                  <a:pt x="7411829" y="753770"/>
                </a:cubicBezTo>
                <a:cubicBezTo>
                  <a:pt x="7405393" y="760027"/>
                  <a:pt x="7393982" y="763084"/>
                  <a:pt x="7383816" y="766942"/>
                </a:cubicBezTo>
                <a:cubicBezTo>
                  <a:pt x="7372404" y="770001"/>
                  <a:pt x="7360993" y="773057"/>
                  <a:pt x="7352071" y="777715"/>
                </a:cubicBezTo>
                <a:lnTo>
                  <a:pt x="7355942" y="777173"/>
                </a:lnTo>
                <a:lnTo>
                  <a:pt x="7363563" y="774597"/>
                </a:lnTo>
                <a:lnTo>
                  <a:pt x="7364830" y="776509"/>
                </a:lnTo>
                <a:cubicBezTo>
                  <a:pt x="7382364" y="771333"/>
                  <a:pt x="7392738" y="769010"/>
                  <a:pt x="7410273" y="763836"/>
                </a:cubicBezTo>
                <a:cubicBezTo>
                  <a:pt x="7415557" y="763900"/>
                  <a:pt x="7418765" y="764429"/>
                  <a:pt x="7422913" y="763500"/>
                </a:cubicBezTo>
                <a:cubicBezTo>
                  <a:pt x="7442524" y="757859"/>
                  <a:pt x="7463269" y="753214"/>
                  <a:pt x="7484206" y="751016"/>
                </a:cubicBezTo>
                <a:cubicBezTo>
                  <a:pt x="7494108" y="749423"/>
                  <a:pt x="7503775" y="748193"/>
                  <a:pt x="7513416" y="746656"/>
                </a:cubicBezTo>
                <a:lnTo>
                  <a:pt x="7519916" y="745272"/>
                </a:lnTo>
                <a:lnTo>
                  <a:pt x="7527998" y="740597"/>
                </a:lnTo>
                <a:lnTo>
                  <a:pt x="7540146" y="740957"/>
                </a:lnTo>
                <a:lnTo>
                  <a:pt x="7540350" y="740913"/>
                </a:lnTo>
                <a:lnTo>
                  <a:pt x="7540410" y="740924"/>
                </a:lnTo>
                <a:cubicBezTo>
                  <a:pt x="7540410" y="740924"/>
                  <a:pt x="7540410" y="740924"/>
                  <a:pt x="7542486" y="740457"/>
                </a:cubicBezTo>
                <a:lnTo>
                  <a:pt x="7540350" y="740913"/>
                </a:lnTo>
                <a:lnTo>
                  <a:pt x="7537201" y="740396"/>
                </a:lnTo>
                <a:cubicBezTo>
                  <a:pt x="7538141" y="738939"/>
                  <a:pt x="7539083" y="737480"/>
                  <a:pt x="7542291" y="738009"/>
                </a:cubicBezTo>
                <a:cubicBezTo>
                  <a:pt x="7542291" y="738009"/>
                  <a:pt x="7544365" y="737544"/>
                  <a:pt x="7544365" y="737544"/>
                </a:cubicBezTo>
                <a:cubicBezTo>
                  <a:pt x="7545309" y="736087"/>
                  <a:pt x="7544172" y="735093"/>
                  <a:pt x="7543232" y="736551"/>
                </a:cubicBezTo>
                <a:cubicBezTo>
                  <a:pt x="7528519" y="737355"/>
                  <a:pt x="7506833" y="743457"/>
                  <a:pt x="7488911" y="743732"/>
                </a:cubicBezTo>
                <a:cubicBezTo>
                  <a:pt x="7487583" y="740288"/>
                  <a:pt x="7485508" y="740754"/>
                  <a:pt x="7490598" y="738367"/>
                </a:cubicBezTo>
                <a:cubicBezTo>
                  <a:pt x="7492866" y="740353"/>
                  <a:pt x="7499089" y="738959"/>
                  <a:pt x="7505312" y="737564"/>
                </a:cubicBezTo>
                <a:cubicBezTo>
                  <a:pt x="7504929" y="732665"/>
                  <a:pt x="7518893" y="735769"/>
                  <a:pt x="7528325" y="734904"/>
                </a:cubicBezTo>
                <a:cubicBezTo>
                  <a:pt x="7553413" y="731777"/>
                  <a:pt x="7580380" y="725740"/>
                  <a:pt x="7606790" y="726058"/>
                </a:cubicBezTo>
                <a:cubicBezTo>
                  <a:pt x="7610000" y="726584"/>
                  <a:pt x="7611135" y="727576"/>
                  <a:pt x="7614340" y="728106"/>
                </a:cubicBezTo>
                <a:cubicBezTo>
                  <a:pt x="7622832" y="728698"/>
                  <a:pt x="7640560" y="725972"/>
                  <a:pt x="7646037" y="728485"/>
                </a:cubicBezTo>
                <a:cubicBezTo>
                  <a:pt x="7645842" y="726037"/>
                  <a:pt x="7646785" y="724576"/>
                  <a:pt x="7651124" y="726100"/>
                </a:cubicBezTo>
                <a:lnTo>
                  <a:pt x="7657188" y="727021"/>
                </a:lnTo>
                <a:lnTo>
                  <a:pt x="7672342" y="720166"/>
                </a:lnTo>
                <a:cubicBezTo>
                  <a:pt x="7685300" y="736801"/>
                  <a:pt x="7712603" y="737094"/>
                  <a:pt x="7723158" y="746655"/>
                </a:cubicBezTo>
                <a:lnTo>
                  <a:pt x="7736628" y="786283"/>
                </a:lnTo>
                <a:cubicBezTo>
                  <a:pt x="7745135" y="789829"/>
                  <a:pt x="7770710" y="783076"/>
                  <a:pt x="7778422" y="786236"/>
                </a:cubicBezTo>
                <a:cubicBezTo>
                  <a:pt x="7736860" y="806474"/>
                  <a:pt x="7712238" y="830670"/>
                  <a:pt x="7691370" y="855658"/>
                </a:cubicBezTo>
                <a:lnTo>
                  <a:pt x="7670778" y="881409"/>
                </a:lnTo>
                <a:lnTo>
                  <a:pt x="7677269" y="876178"/>
                </a:lnTo>
                <a:lnTo>
                  <a:pt x="7692501" y="864716"/>
                </a:lnTo>
                <a:lnTo>
                  <a:pt x="7699432" y="875443"/>
                </a:lnTo>
                <a:lnTo>
                  <a:pt x="7680683" y="888684"/>
                </a:lnTo>
                <a:cubicBezTo>
                  <a:pt x="7679407" y="890069"/>
                  <a:pt x="7677981" y="891871"/>
                  <a:pt x="7676386" y="893604"/>
                </a:cubicBezTo>
                <a:lnTo>
                  <a:pt x="7672451" y="896938"/>
                </a:lnTo>
                <a:lnTo>
                  <a:pt x="7672282" y="896924"/>
                </a:lnTo>
                <a:cubicBezTo>
                  <a:pt x="7671871" y="896988"/>
                  <a:pt x="7671385" y="897266"/>
                  <a:pt x="7671082" y="898102"/>
                </a:cubicBezTo>
                <a:lnTo>
                  <a:pt x="7672451" y="896938"/>
                </a:lnTo>
                <a:lnTo>
                  <a:pt x="7673029" y="896997"/>
                </a:lnTo>
                <a:cubicBezTo>
                  <a:pt x="7673329" y="896165"/>
                  <a:pt x="7673819" y="895887"/>
                  <a:pt x="7674153" y="896028"/>
                </a:cubicBezTo>
                <a:lnTo>
                  <a:pt x="7674250" y="896693"/>
                </a:lnTo>
                <a:lnTo>
                  <a:pt x="7626852" y="929823"/>
                </a:lnTo>
                <a:lnTo>
                  <a:pt x="7626843" y="929834"/>
                </a:lnTo>
                <a:cubicBezTo>
                  <a:pt x="7611601" y="946485"/>
                  <a:pt x="7588452" y="959878"/>
                  <a:pt x="7565207" y="970312"/>
                </a:cubicBezTo>
                <a:lnTo>
                  <a:pt x="7526103" y="984586"/>
                </a:lnTo>
                <a:lnTo>
                  <a:pt x="7505650" y="995690"/>
                </a:lnTo>
                <a:cubicBezTo>
                  <a:pt x="7496213" y="1000365"/>
                  <a:pt x="7486926" y="1004625"/>
                  <a:pt x="7477734" y="1009163"/>
                </a:cubicBezTo>
                <a:lnTo>
                  <a:pt x="7452379" y="1023202"/>
                </a:lnTo>
                <a:lnTo>
                  <a:pt x="7452318" y="1023212"/>
                </a:lnTo>
                <a:cubicBezTo>
                  <a:pt x="7452318" y="1023212"/>
                  <a:pt x="7452318" y="1023212"/>
                  <a:pt x="7450370" y="1024315"/>
                </a:cubicBezTo>
                <a:lnTo>
                  <a:pt x="7452379" y="1023202"/>
                </a:lnTo>
                <a:lnTo>
                  <a:pt x="7455610" y="1022676"/>
                </a:lnTo>
                <a:cubicBezTo>
                  <a:pt x="7455006" y="1024346"/>
                  <a:pt x="7454402" y="1026016"/>
                  <a:pt x="7451111" y="1026551"/>
                </a:cubicBezTo>
                <a:cubicBezTo>
                  <a:pt x="7451111" y="1026551"/>
                  <a:pt x="7449163" y="1027653"/>
                  <a:pt x="7449163" y="1027653"/>
                </a:cubicBezTo>
                <a:cubicBezTo>
                  <a:pt x="7448560" y="1029323"/>
                  <a:pt x="7449902" y="1029890"/>
                  <a:pt x="7450506" y="1028219"/>
                </a:cubicBezTo>
                <a:cubicBezTo>
                  <a:pt x="7464882" y="1022742"/>
                  <a:pt x="7484964" y="1010050"/>
                  <a:pt x="7502631" y="1004036"/>
                </a:cubicBezTo>
                <a:cubicBezTo>
                  <a:pt x="7504714" y="1006838"/>
                  <a:pt x="7506663" y="1005738"/>
                  <a:pt x="7502162" y="1009612"/>
                </a:cubicBezTo>
                <a:cubicBezTo>
                  <a:pt x="7499474" y="1008477"/>
                  <a:pt x="7493630" y="1011784"/>
                  <a:pt x="7487789" y="1015091"/>
                </a:cubicBezTo>
                <a:cubicBezTo>
                  <a:pt x="7489268" y="1019563"/>
                  <a:pt x="7474756" y="1021136"/>
                  <a:pt x="7465621" y="1024977"/>
                </a:cubicBezTo>
                <a:cubicBezTo>
                  <a:pt x="7441508" y="1035966"/>
                  <a:pt x="7416185" y="1050297"/>
                  <a:pt x="7389987" y="1058480"/>
                </a:cubicBezTo>
                <a:lnTo>
                  <a:pt x="7387073" y="1058665"/>
                </a:lnTo>
                <a:lnTo>
                  <a:pt x="7311394" y="1120397"/>
                </a:lnTo>
                <a:cubicBezTo>
                  <a:pt x="7304201" y="1140226"/>
                  <a:pt x="7300942" y="1150156"/>
                  <a:pt x="7299293" y="1166776"/>
                </a:cubicBezTo>
                <a:lnTo>
                  <a:pt x="7317037" y="1178788"/>
                </a:lnTo>
                <a:lnTo>
                  <a:pt x="7349648" y="1167699"/>
                </a:lnTo>
                <a:cubicBezTo>
                  <a:pt x="7364249" y="1163248"/>
                  <a:pt x="7379488" y="1158670"/>
                  <a:pt x="7397191" y="1152068"/>
                </a:cubicBezTo>
                <a:cubicBezTo>
                  <a:pt x="7396819" y="1146020"/>
                  <a:pt x="7389338" y="1150577"/>
                  <a:pt x="7388967" y="1144530"/>
                </a:cubicBezTo>
                <a:cubicBezTo>
                  <a:pt x="7411407" y="1130859"/>
                  <a:pt x="7424000" y="1125278"/>
                  <a:pt x="7441701" y="1118675"/>
                </a:cubicBezTo>
                <a:cubicBezTo>
                  <a:pt x="7457034" y="1115612"/>
                  <a:pt x="7474737" y="1109011"/>
                  <a:pt x="7502662" y="1100364"/>
                </a:cubicBezTo>
                <a:cubicBezTo>
                  <a:pt x="7508143" y="1105390"/>
                  <a:pt x="7528216" y="1095254"/>
                  <a:pt x="7546291" y="1094699"/>
                </a:cubicBezTo>
                <a:cubicBezTo>
                  <a:pt x="7538439" y="1093208"/>
                  <a:pt x="7535695" y="1090695"/>
                  <a:pt x="7548288" y="1085117"/>
                </a:cubicBezTo>
                <a:cubicBezTo>
                  <a:pt x="7581693" y="1081496"/>
                  <a:pt x="7637172" y="1058158"/>
                  <a:pt x="7661100" y="1068677"/>
                </a:cubicBezTo>
                <a:cubicBezTo>
                  <a:pt x="7691020" y="1050450"/>
                  <a:pt x="7729540" y="1045807"/>
                  <a:pt x="7768427" y="1047214"/>
                </a:cubicBezTo>
                <a:cubicBezTo>
                  <a:pt x="7770797" y="1043676"/>
                  <a:pt x="7770797" y="1043676"/>
                  <a:pt x="7770797" y="1043676"/>
                </a:cubicBezTo>
                <a:cubicBezTo>
                  <a:pt x="7770797" y="1043676"/>
                  <a:pt x="7773537" y="1046190"/>
                  <a:pt x="7773537" y="1046190"/>
                </a:cubicBezTo>
                <a:cubicBezTo>
                  <a:pt x="7775908" y="1042656"/>
                  <a:pt x="7783760" y="1044145"/>
                  <a:pt x="7783760" y="1044145"/>
                </a:cubicBezTo>
                <a:cubicBezTo>
                  <a:pt x="7788871" y="1043124"/>
                  <a:pt x="7786502" y="1046659"/>
                  <a:pt x="7781389" y="1047681"/>
                </a:cubicBezTo>
                <a:cubicBezTo>
                  <a:pt x="7779022" y="1051216"/>
                  <a:pt x="7779022" y="1051216"/>
                  <a:pt x="7776279" y="1048703"/>
                </a:cubicBezTo>
                <a:cubicBezTo>
                  <a:pt x="7786873" y="1052707"/>
                  <a:pt x="7806946" y="1042569"/>
                  <a:pt x="7810058" y="1051131"/>
                </a:cubicBezTo>
                <a:cubicBezTo>
                  <a:pt x="7799243" y="1054059"/>
                  <a:pt x="7790587" y="1057893"/>
                  <a:pt x="7782919" y="1062011"/>
                </a:cubicBezTo>
                <a:lnTo>
                  <a:pt x="7779943" y="1063772"/>
                </a:lnTo>
                <a:lnTo>
                  <a:pt x="7796075" y="1062152"/>
                </a:lnTo>
                <a:cubicBezTo>
                  <a:pt x="7802781" y="1060685"/>
                  <a:pt x="7808580" y="1059856"/>
                  <a:pt x="7810371" y="1063984"/>
                </a:cubicBezTo>
                <a:lnTo>
                  <a:pt x="7801095" y="1068453"/>
                </a:lnTo>
                <a:lnTo>
                  <a:pt x="7801476" y="1068583"/>
                </a:lnTo>
                <a:cubicBezTo>
                  <a:pt x="7806533" y="1071681"/>
                  <a:pt x="7811396" y="1076198"/>
                  <a:pt x="7816088" y="1082430"/>
                </a:cubicBezTo>
                <a:lnTo>
                  <a:pt x="7811437" y="1088032"/>
                </a:lnTo>
                <a:lnTo>
                  <a:pt x="7828771" y="1082015"/>
                </a:lnTo>
                <a:cubicBezTo>
                  <a:pt x="7826505" y="1070369"/>
                  <a:pt x="7861811" y="1072470"/>
                  <a:pt x="7884856" y="1066754"/>
                </a:cubicBezTo>
                <a:cubicBezTo>
                  <a:pt x="7945935" y="1049578"/>
                  <a:pt x="8010875" y="1024659"/>
                  <a:pt x="8076154" y="1015261"/>
                </a:cubicBezTo>
                <a:cubicBezTo>
                  <a:pt x="8084213" y="1015295"/>
                  <a:pt x="8087277" y="1017250"/>
                  <a:pt x="8095338" y="1017286"/>
                </a:cubicBezTo>
                <a:cubicBezTo>
                  <a:pt x="8116452" y="1015442"/>
                  <a:pt x="8159480" y="1002063"/>
                  <a:pt x="8173669" y="1006004"/>
                </a:cubicBezTo>
                <a:cubicBezTo>
                  <a:pt x="8172536" y="1000182"/>
                  <a:pt x="8174466" y="996312"/>
                  <a:pt x="8185591" y="998302"/>
                </a:cubicBezTo>
                <a:cubicBezTo>
                  <a:pt x="8190589" y="996384"/>
                  <a:pt x="8220896" y="1000402"/>
                  <a:pt x="8222827" y="996529"/>
                </a:cubicBezTo>
                <a:cubicBezTo>
                  <a:pt x="8217832" y="998446"/>
                  <a:pt x="8219763" y="994577"/>
                  <a:pt x="8216698" y="992623"/>
                </a:cubicBezTo>
                <a:lnTo>
                  <a:pt x="8245144" y="991167"/>
                </a:lnTo>
                <a:lnTo>
                  <a:pt x="8251227" y="1004319"/>
                </a:lnTo>
                <a:lnTo>
                  <a:pt x="8235088" y="1004342"/>
                </a:lnTo>
                <a:cubicBezTo>
                  <a:pt x="8216637" y="1012984"/>
                  <a:pt x="8196572" y="1016773"/>
                  <a:pt x="8175115" y="1020313"/>
                </a:cubicBezTo>
                <a:lnTo>
                  <a:pt x="8117585" y="1032507"/>
                </a:lnTo>
                <a:lnTo>
                  <a:pt x="8108730" y="1030920"/>
                </a:lnTo>
                <a:cubicBezTo>
                  <a:pt x="8108730" y="1030920"/>
                  <a:pt x="8108730" y="1030920"/>
                  <a:pt x="8106801" y="1034791"/>
                </a:cubicBezTo>
                <a:lnTo>
                  <a:pt x="8117585" y="1032507"/>
                </a:lnTo>
                <a:lnTo>
                  <a:pt x="8119855" y="1032911"/>
                </a:lnTo>
                <a:cubicBezTo>
                  <a:pt x="8120988" y="1038733"/>
                  <a:pt x="8115991" y="1040652"/>
                  <a:pt x="8112929" y="1038697"/>
                </a:cubicBezTo>
                <a:cubicBezTo>
                  <a:pt x="8110997" y="1042568"/>
                  <a:pt x="8110997" y="1042568"/>
                  <a:pt x="8110997" y="1042568"/>
                </a:cubicBezTo>
                <a:cubicBezTo>
                  <a:pt x="8133646" y="1041700"/>
                  <a:pt x="8158791" y="1039873"/>
                  <a:pt x="8183412" y="1037077"/>
                </a:cubicBezTo>
                <a:lnTo>
                  <a:pt x="8230747" y="1029338"/>
                </a:lnTo>
                <a:lnTo>
                  <a:pt x="8315164" y="1003619"/>
                </a:lnTo>
                <a:cubicBezTo>
                  <a:pt x="8347191" y="994068"/>
                  <a:pt x="8379748" y="985487"/>
                  <a:pt x="8412386" y="980787"/>
                </a:cubicBezTo>
                <a:cubicBezTo>
                  <a:pt x="8420446" y="980823"/>
                  <a:pt x="8423510" y="982777"/>
                  <a:pt x="8431570" y="982811"/>
                </a:cubicBezTo>
                <a:cubicBezTo>
                  <a:pt x="8452687" y="980968"/>
                  <a:pt x="8495715" y="967589"/>
                  <a:pt x="8509905" y="971531"/>
                </a:cubicBezTo>
                <a:cubicBezTo>
                  <a:pt x="8508770" y="965710"/>
                  <a:pt x="8510700" y="961839"/>
                  <a:pt x="8521824" y="963828"/>
                </a:cubicBezTo>
                <a:cubicBezTo>
                  <a:pt x="8526820" y="961911"/>
                  <a:pt x="8557130" y="965927"/>
                  <a:pt x="8559062" y="962056"/>
                </a:cubicBezTo>
                <a:cubicBezTo>
                  <a:pt x="8554066" y="963974"/>
                  <a:pt x="8555997" y="960103"/>
                  <a:pt x="8552930" y="958151"/>
                </a:cubicBezTo>
                <a:lnTo>
                  <a:pt x="8581377" y="956694"/>
                </a:lnTo>
                <a:lnTo>
                  <a:pt x="8587458" y="969847"/>
                </a:lnTo>
                <a:lnTo>
                  <a:pt x="8571321" y="969870"/>
                </a:lnTo>
                <a:cubicBezTo>
                  <a:pt x="8552870" y="978513"/>
                  <a:pt x="8532806" y="982301"/>
                  <a:pt x="8511347" y="985840"/>
                </a:cubicBezTo>
                <a:lnTo>
                  <a:pt x="8453819" y="998034"/>
                </a:lnTo>
                <a:lnTo>
                  <a:pt x="8444962" y="996449"/>
                </a:lnTo>
                <a:cubicBezTo>
                  <a:pt x="8444962" y="996449"/>
                  <a:pt x="8444962" y="996449"/>
                  <a:pt x="8443033" y="1000317"/>
                </a:cubicBezTo>
                <a:lnTo>
                  <a:pt x="8453819" y="998034"/>
                </a:lnTo>
                <a:lnTo>
                  <a:pt x="8456089" y="998439"/>
                </a:lnTo>
                <a:cubicBezTo>
                  <a:pt x="8457222" y="1004260"/>
                  <a:pt x="8452225" y="1006177"/>
                  <a:pt x="8449162" y="1004222"/>
                </a:cubicBezTo>
                <a:cubicBezTo>
                  <a:pt x="8447231" y="1008095"/>
                  <a:pt x="8447231" y="1008095"/>
                  <a:pt x="8447231" y="1008095"/>
                </a:cubicBezTo>
                <a:cubicBezTo>
                  <a:pt x="8469879" y="1007226"/>
                  <a:pt x="8495023" y="1005402"/>
                  <a:pt x="8519646" y="1002606"/>
                </a:cubicBezTo>
                <a:lnTo>
                  <a:pt x="8528877" y="1001095"/>
                </a:lnTo>
                <a:lnTo>
                  <a:pt x="8535318" y="998401"/>
                </a:lnTo>
                <a:cubicBezTo>
                  <a:pt x="8555491" y="988687"/>
                  <a:pt x="8575869" y="976896"/>
                  <a:pt x="8587513" y="970159"/>
                </a:cubicBezTo>
                <a:cubicBezTo>
                  <a:pt x="8595101" y="977837"/>
                  <a:pt x="8600957" y="988658"/>
                  <a:pt x="8607254" y="998511"/>
                </a:cubicBezTo>
                <a:lnTo>
                  <a:pt x="8621871" y="1013228"/>
                </a:lnTo>
                <a:lnTo>
                  <a:pt x="8666010" y="985320"/>
                </a:lnTo>
                <a:cubicBezTo>
                  <a:pt x="8664474" y="979668"/>
                  <a:pt x="8657909" y="986072"/>
                  <a:pt x="8656372" y="980420"/>
                </a:cubicBezTo>
                <a:cubicBezTo>
                  <a:pt x="8676068" y="961214"/>
                  <a:pt x="8687521" y="952429"/>
                  <a:pt x="8703866" y="941256"/>
                </a:cubicBezTo>
                <a:cubicBezTo>
                  <a:pt x="8718536" y="934098"/>
                  <a:pt x="8734878" y="922928"/>
                  <a:pt x="8760998" y="906986"/>
                </a:cubicBezTo>
                <a:cubicBezTo>
                  <a:pt x="8767424" y="910250"/>
                  <a:pt x="8785446" y="895061"/>
                  <a:pt x="8803326" y="889539"/>
                </a:cubicBezTo>
                <a:cubicBezTo>
                  <a:pt x="8795223" y="890292"/>
                  <a:pt x="8792009" y="888658"/>
                  <a:pt x="8803465" y="879870"/>
                </a:cubicBezTo>
                <a:cubicBezTo>
                  <a:pt x="8836013" y="867194"/>
                  <a:pt x="8886719" y="829659"/>
                  <a:pt x="8912561" y="833054"/>
                </a:cubicBezTo>
                <a:cubicBezTo>
                  <a:pt x="8938823" y="807444"/>
                  <a:pt x="8976260" y="792381"/>
                  <a:pt x="9015233" y="782969"/>
                </a:cubicBezTo>
                <a:cubicBezTo>
                  <a:pt x="9016909" y="778953"/>
                  <a:pt x="9016909" y="778953"/>
                  <a:pt x="9016909" y="778953"/>
                </a:cubicBezTo>
                <a:cubicBezTo>
                  <a:pt x="9016909" y="778953"/>
                  <a:pt x="9020121" y="780587"/>
                  <a:pt x="9020121" y="780587"/>
                </a:cubicBezTo>
                <a:cubicBezTo>
                  <a:pt x="9021797" y="776567"/>
                  <a:pt x="9029900" y="775817"/>
                  <a:pt x="9029900" y="775817"/>
                </a:cubicBezTo>
                <a:cubicBezTo>
                  <a:pt x="9034789" y="773430"/>
                  <a:pt x="9033112" y="777448"/>
                  <a:pt x="9028224" y="779832"/>
                </a:cubicBezTo>
                <a:cubicBezTo>
                  <a:pt x="9026546" y="783851"/>
                  <a:pt x="9026546" y="783851"/>
                  <a:pt x="9023334" y="782218"/>
                </a:cubicBezTo>
                <a:cubicBezTo>
                  <a:pt x="9028993" y="782658"/>
                  <a:pt x="9036325" y="779081"/>
                  <a:pt x="9042837" y="776303"/>
                </a:cubicBezTo>
                <a:lnTo>
                  <a:pt x="9049210" y="775818"/>
                </a:lnTo>
                <a:lnTo>
                  <a:pt x="9101903" y="740901"/>
                </a:lnTo>
                <a:cubicBezTo>
                  <a:pt x="9131414" y="721572"/>
                  <a:pt x="9161661" y="702984"/>
                  <a:pt x="9192871" y="688005"/>
                </a:cubicBezTo>
                <a:cubicBezTo>
                  <a:pt x="9200848" y="685428"/>
                  <a:pt x="9204321" y="686267"/>
                  <a:pt x="9212298" y="683689"/>
                </a:cubicBezTo>
                <a:lnTo>
                  <a:pt x="9218918" y="680197"/>
                </a:lnTo>
                <a:lnTo>
                  <a:pt x="9215666" y="680878"/>
                </a:lnTo>
                <a:cubicBezTo>
                  <a:pt x="9252279" y="651583"/>
                  <a:pt x="9280441" y="632468"/>
                  <a:pt x="9310009" y="619064"/>
                </a:cubicBezTo>
                <a:lnTo>
                  <a:pt x="9314376" y="616411"/>
                </a:lnTo>
                <a:lnTo>
                  <a:pt x="9321168" y="598488"/>
                </a:lnTo>
                <a:cubicBezTo>
                  <a:pt x="9323482" y="590162"/>
                  <a:pt x="9326064" y="582635"/>
                  <a:pt x="9331887" y="579266"/>
                </a:cubicBezTo>
                <a:cubicBezTo>
                  <a:pt x="9357671" y="564346"/>
                  <a:pt x="9384167" y="551026"/>
                  <a:pt x="9410801" y="537628"/>
                </a:cubicBezTo>
                <a:lnTo>
                  <a:pt x="9431301" y="526800"/>
                </a:lnTo>
                <a:lnTo>
                  <a:pt x="9434633" y="524477"/>
                </a:lnTo>
                <a:cubicBezTo>
                  <a:pt x="9449419" y="517775"/>
                  <a:pt x="9465964" y="507101"/>
                  <a:pt x="9492366" y="491959"/>
                </a:cubicBezTo>
                <a:cubicBezTo>
                  <a:pt x="9498700" y="495436"/>
                  <a:pt x="9517006" y="480789"/>
                  <a:pt x="9534958" y="475825"/>
                </a:cubicBezTo>
                <a:cubicBezTo>
                  <a:pt x="9526863" y="476321"/>
                  <a:pt x="9523696" y="474581"/>
                  <a:pt x="9535313" y="466141"/>
                </a:cubicBezTo>
                <a:cubicBezTo>
                  <a:pt x="9568050" y="454476"/>
                  <a:pt x="9619448" y="418480"/>
                  <a:pt x="9645139" y="422707"/>
                </a:cubicBezTo>
                <a:cubicBezTo>
                  <a:pt x="9658517" y="410293"/>
                  <a:pt x="9674623" y="400609"/>
                  <a:pt x="9692267" y="393009"/>
                </a:cubicBezTo>
                <a:lnTo>
                  <a:pt x="9734057" y="380244"/>
                </a:lnTo>
                <a:lnTo>
                  <a:pt x="9740527" y="376821"/>
                </a:lnTo>
                <a:cubicBezTo>
                  <a:pt x="9780403" y="355715"/>
                  <a:pt x="9828848" y="326943"/>
                  <a:pt x="9868725" y="305840"/>
                </a:cubicBezTo>
                <a:cubicBezTo>
                  <a:pt x="9908604" y="284733"/>
                  <a:pt x="9940653" y="266990"/>
                  <a:pt x="9950550" y="272727"/>
                </a:cubicBezTo>
                <a:cubicBezTo>
                  <a:pt x="9951287" y="268417"/>
                  <a:pt x="9951287" y="268417"/>
                  <a:pt x="9951287" y="268417"/>
                </a:cubicBezTo>
                <a:cubicBezTo>
                  <a:pt x="9951287" y="268417"/>
                  <a:pt x="9951287" y="268417"/>
                  <a:pt x="9955570" y="264583"/>
                </a:cubicBezTo>
                <a:lnTo>
                  <a:pt x="9961253" y="265343"/>
                </a:lnTo>
                <a:lnTo>
                  <a:pt x="9988221" y="245915"/>
                </a:lnTo>
                <a:cubicBezTo>
                  <a:pt x="10001701" y="237167"/>
                  <a:pt x="10011846" y="232362"/>
                  <a:pt x="10017167" y="234271"/>
                </a:cubicBezTo>
                <a:cubicBezTo>
                  <a:pt x="10017368" y="229937"/>
                  <a:pt x="10017368" y="229937"/>
                  <a:pt x="10017368" y="229937"/>
                </a:cubicBezTo>
                <a:cubicBezTo>
                  <a:pt x="10017368" y="229937"/>
                  <a:pt x="10017368" y="229937"/>
                  <a:pt x="10021185" y="225433"/>
                </a:cubicBezTo>
                <a:cubicBezTo>
                  <a:pt x="10024800" y="225262"/>
                  <a:pt x="10028416" y="225088"/>
                  <a:pt x="10032030" y="224918"/>
                </a:cubicBezTo>
                <a:cubicBezTo>
                  <a:pt x="10032030" y="224918"/>
                  <a:pt x="10032030" y="224918"/>
                  <a:pt x="10028214" y="229423"/>
                </a:cubicBezTo>
                <a:cubicBezTo>
                  <a:pt x="10028214" y="229423"/>
                  <a:pt x="10028214" y="229423"/>
                  <a:pt x="10024396" y="233927"/>
                </a:cubicBezTo>
                <a:cubicBezTo>
                  <a:pt x="10039261" y="224575"/>
                  <a:pt x="10054124" y="215221"/>
                  <a:pt x="10068988" y="205866"/>
                </a:cubicBezTo>
                <a:cubicBezTo>
                  <a:pt x="10068786" y="210200"/>
                  <a:pt x="10087065" y="205008"/>
                  <a:pt x="10083046" y="213847"/>
                </a:cubicBezTo>
                <a:cubicBezTo>
                  <a:pt x="10161179" y="162576"/>
                  <a:pt x="10223241" y="146656"/>
                  <a:pt x="10272251" y="101093"/>
                </a:cubicBezTo>
                <a:cubicBezTo>
                  <a:pt x="10323669" y="81355"/>
                  <a:pt x="10356005" y="84142"/>
                  <a:pt x="10408026" y="51404"/>
                </a:cubicBezTo>
                <a:cubicBezTo>
                  <a:pt x="10411440" y="55566"/>
                  <a:pt x="10422487" y="50719"/>
                  <a:pt x="10426102" y="50546"/>
                </a:cubicBezTo>
                <a:cubicBezTo>
                  <a:pt x="10448397" y="36516"/>
                  <a:pt x="10477720" y="26476"/>
                  <a:pt x="10507045" y="16437"/>
                </a:cubicBezTo>
                <a:cubicBezTo>
                  <a:pt x="10525525" y="6911"/>
                  <a:pt x="10543802" y="1720"/>
                  <a:pt x="10561880" y="860"/>
                </a:cubicBezTo>
                <a:cubicBezTo>
                  <a:pt x="10569108" y="516"/>
                  <a:pt x="10572724" y="346"/>
                  <a:pt x="1057995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261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youtube.com/watch?v=NpNk-tEkW_Q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owsecureismypassword.ne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816" y="2926959"/>
            <a:ext cx="9368367" cy="100408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Cloud Identity Management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5AEF3CB-D53D-44ED-9C41-077E89C0D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757" y="1605033"/>
            <a:ext cx="11737570" cy="4945396"/>
          </a:xfrm>
          <a:solidFill>
            <a:schemeClr val="bg1"/>
          </a:solidFill>
        </p:spPr>
        <p:txBody>
          <a:bodyPr>
            <a:noAutofit/>
          </a:bodyPr>
          <a:lstStyle/>
          <a:p>
            <a:pPr lvl="1"/>
            <a:endParaRPr lang="en-US" sz="2400"/>
          </a:p>
          <a:p>
            <a:pPr lvl="1"/>
            <a:endParaRPr lang="en-US" sz="2400" b="1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3C85BD-DB6E-4D30-A89A-A78226E41A20}"/>
              </a:ext>
            </a:extLst>
          </p:cNvPr>
          <p:cNvSpPr txBox="1">
            <a:spLocks/>
          </p:cNvSpPr>
          <p:nvPr/>
        </p:nvSpPr>
        <p:spPr>
          <a:xfrm>
            <a:off x="472483" y="1845734"/>
            <a:ext cx="11274039" cy="4423182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3200">
              <a:solidFill>
                <a:schemeClr val="accent6"/>
              </a:solidFill>
            </a:endParaRPr>
          </a:p>
        </p:txBody>
      </p:sp>
      <p:pic>
        <p:nvPicPr>
          <p:cNvPr id="3" name="ObamaPassword">
            <a:hlinkClick r:id="" action="ppaction://media"/>
            <a:extLst>
              <a:ext uri="{FF2B5EF4-FFF2-40B4-BE49-F238E27FC236}">
                <a16:creationId xmlns:a16="http://schemas.microsoft.com/office/drawing/2014/main" id="{E288CAC7-C628-4094-B681-9C2F285F9AB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9789" y="589084"/>
            <a:ext cx="10692422" cy="601448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4189DA-90CD-447E-A5BA-6C5DC241FB7C}"/>
              </a:ext>
            </a:extLst>
          </p:cNvPr>
          <p:cNvSpPr/>
          <p:nvPr/>
        </p:nvSpPr>
        <p:spPr>
          <a:xfrm>
            <a:off x="4070477" y="6577909"/>
            <a:ext cx="40510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0"/>
              <a:t>Source: </a:t>
            </a:r>
            <a:r>
              <a:rPr lang="en-US" sz="1400" b="0">
                <a:hlinkClick r:id="rId6"/>
              </a:rPr>
              <a:t>https://www.youtube.com/watch?v=NpNk-tEkW_Q</a:t>
            </a:r>
            <a:endParaRPr lang="en-US" sz="1400" b="0"/>
          </a:p>
        </p:txBody>
      </p:sp>
    </p:spTree>
    <p:extLst>
      <p:ext uri="{BB962C8B-B14F-4D97-AF65-F5344CB8AC3E}">
        <p14:creationId xmlns:p14="http://schemas.microsoft.com/office/powerpoint/2010/main" val="259311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95912031"/>
              </p:ext>
            </p:extLst>
          </p:nvPr>
        </p:nvGraphicFramePr>
        <p:xfrm>
          <a:off x="330591" y="270803"/>
          <a:ext cx="11530818" cy="6316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1118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C2E027-209A-42F9-8E32-C24C38847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makes a strong password?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8B1336A-3168-4C6C-BAA1-EB7CC3F51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1406768"/>
            <a:ext cx="9368367" cy="4765431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4400"/>
              <a:t>  mL$%i1cW  </a:t>
            </a:r>
            <a:r>
              <a:rPr lang="en-US" sz="2000" b="0"/>
              <a:t>(8 characters)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400"/>
              <a:t>  Where in the world is Carmen? </a:t>
            </a:r>
            <a:r>
              <a:rPr lang="en-US" sz="2000" b="0"/>
              <a:t>(29 characters)</a:t>
            </a:r>
            <a:endParaRPr lang="en-US" sz="4400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050C06-8FA6-43AD-B34C-91EF426F6A8F}"/>
              </a:ext>
            </a:extLst>
          </p:cNvPr>
          <p:cNvSpPr/>
          <p:nvPr/>
        </p:nvSpPr>
        <p:spPr>
          <a:xfrm>
            <a:off x="3412250" y="3527873"/>
            <a:ext cx="5346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>
                <a:solidFill>
                  <a:srgbClr val="7030A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https://howsecureismypassword.net</a:t>
            </a:r>
            <a:r>
              <a:rPr lang="en-US" sz="2800">
                <a:solidFill>
                  <a:srgbClr val="7030A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6988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8940366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9525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912762680"/>
              </p:ext>
            </p:extLst>
          </p:nvPr>
        </p:nvGraphicFramePr>
        <p:xfrm>
          <a:off x="823741" y="419621"/>
          <a:ext cx="10331939" cy="601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7128901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2" ma:contentTypeDescription="Create a new document." ma:contentTypeScope="" ma:versionID="d969cd88947cc7f59c062f20a0fe3375">
  <xsd:schema xmlns:xsd="http://www.w3.org/2001/XMLSchema" xmlns:xs="http://www.w3.org/2001/XMLSchema" xmlns:p="http://schemas.microsoft.com/office/2006/metadata/properties" xmlns:ns2="95246823-8012-4d21-9675-b291a3c756bd" targetNamespace="http://schemas.microsoft.com/office/2006/metadata/properties" ma:root="true" ma:fieldsID="bf6841e93c3a1c1d8054c681044edc4d" ns2:_="">
    <xsd:import namespace="95246823-8012-4d21-9675-b291a3c756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46823-8012-4d21-9675-b291a3c756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3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5.xml><?xml version="1.0" encoding="utf-8"?>
<p:properties xmlns:p="http://schemas.microsoft.com/office/2006/metadata/properties" xmlns:xsi="http://www.w3.org/2001/XMLSchema-instance">
  <documentManagement/>
</p:properties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9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7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Props1.xml><?xml version="1.0" encoding="utf-8"?>
<ds:datastoreItem xmlns:ds="http://schemas.openxmlformats.org/officeDocument/2006/customXml" ds:itemID="{6F907E5E-6625-4190-8846-435F964287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246823-8012-4d21-9675-b291a3c756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0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D9BBD5C2-84D2-4E5B-AADD-692EC7871045}">
  <ds:schemaRefs>
    <ds:schemaRef ds:uri="http://schemas.microsoft.com/office/2006/metadata/properties"/>
  </ds:schemaRefs>
</ds:datastoreItem>
</file>

<file path=customXml/itemProps16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19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106</Words>
  <Application>Microsoft Office PowerPoint</Application>
  <PresentationFormat>Widescreen</PresentationFormat>
  <Paragraphs>25</Paragraphs>
  <Slides>6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Wingdings</vt:lpstr>
      <vt:lpstr>Master_Template</vt:lpstr>
      <vt:lpstr>PowerPoint Presentation</vt:lpstr>
      <vt:lpstr>PowerPoint Presentation</vt:lpstr>
      <vt:lpstr>PowerPoint Presentation</vt:lpstr>
      <vt:lpstr>What makes a strong password?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Hohn</dc:creator>
  <cp:lastModifiedBy>John</cp:lastModifiedBy>
  <cp:revision>1</cp:revision>
  <dcterms:created xsi:type="dcterms:W3CDTF">2020-04-26T18:18:05Z</dcterms:created>
  <dcterms:modified xsi:type="dcterms:W3CDTF">2020-07-11T23:07:00Z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</Properties>
</file>